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74" r:id="rId4"/>
    <p:sldId id="258" r:id="rId5"/>
    <p:sldId id="260" r:id="rId6"/>
    <p:sldId id="259" r:id="rId7"/>
    <p:sldId id="261" r:id="rId8"/>
    <p:sldId id="262" r:id="rId9"/>
    <p:sldId id="263" r:id="rId10"/>
    <p:sldId id="264" r:id="rId11"/>
    <p:sldId id="265" r:id="rId12"/>
    <p:sldId id="266" r:id="rId13"/>
    <p:sldId id="267" r:id="rId14"/>
    <p:sldId id="275"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57FC4-6770-4E85-A948-F45D3FD7DE6D}" v="1" dt="2022-12-19T12:35:12.1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81633" autoAdjust="0"/>
  </p:normalViewPr>
  <p:slideViewPr>
    <p:cSldViewPr snapToGrid="0">
      <p:cViewPr varScale="1">
        <p:scale>
          <a:sx n="70" d="100"/>
          <a:sy n="70" d="100"/>
        </p:scale>
        <p:origin x="4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61157FC4-6770-4E85-A948-F45D3FD7DE6D}"/>
    <pc:docChg chg="custSel modSld">
      <pc:chgData name="Henrike Bosman - Bannink" userId="4a824095-c99e-4397-b98c-ef710206c2cb" providerId="ADAL" clId="{61157FC4-6770-4E85-A948-F45D3FD7DE6D}" dt="2022-12-19T12:35:12.435" v="19" actId="27636"/>
      <pc:docMkLst>
        <pc:docMk/>
      </pc:docMkLst>
      <pc:sldChg chg="delSp delDesignElem">
        <pc:chgData name="Henrike Bosman - Bannink" userId="4a824095-c99e-4397-b98c-ef710206c2cb" providerId="ADAL" clId="{61157FC4-6770-4E85-A948-F45D3FD7DE6D}" dt="2022-12-19T12:35:12.153" v="12"/>
        <pc:sldMkLst>
          <pc:docMk/>
          <pc:sldMk cId="3019828889" sldId="256"/>
        </pc:sldMkLst>
        <pc:spChg chg="del">
          <ac:chgData name="Henrike Bosman - Bannink" userId="4a824095-c99e-4397-b98c-ef710206c2cb" providerId="ADAL" clId="{61157FC4-6770-4E85-A948-F45D3FD7DE6D}" dt="2022-12-19T12:35:12.153" v="12"/>
          <ac:spMkLst>
            <pc:docMk/>
            <pc:sldMk cId="3019828889" sldId="256"/>
            <ac:spMk id="9" creationId="{D6F5F07B-A917-442C-82D5-5719737E9E68}"/>
          </ac:spMkLst>
        </pc:spChg>
        <pc:spChg chg="del">
          <ac:chgData name="Henrike Bosman - Bannink" userId="4a824095-c99e-4397-b98c-ef710206c2cb" providerId="ADAL" clId="{61157FC4-6770-4E85-A948-F45D3FD7DE6D}" dt="2022-12-19T12:35:12.153" v="12"/>
          <ac:spMkLst>
            <pc:docMk/>
            <pc:sldMk cId="3019828889" sldId="256"/>
            <ac:spMk id="11" creationId="{C6C3E48C-655A-4982-8E73-7FB0D9E650FE}"/>
          </ac:spMkLst>
        </pc:spChg>
      </pc:sldChg>
      <pc:sldChg chg="modSp">
        <pc:chgData name="Henrike Bosman - Bannink" userId="4a824095-c99e-4397-b98c-ef710206c2cb" providerId="ADAL" clId="{61157FC4-6770-4E85-A948-F45D3FD7DE6D}" dt="2022-12-19T12:35:12.153" v="12"/>
        <pc:sldMkLst>
          <pc:docMk/>
          <pc:sldMk cId="327764300" sldId="257"/>
        </pc:sldMkLst>
        <pc:spChg chg="mod">
          <ac:chgData name="Henrike Bosman - Bannink" userId="4a824095-c99e-4397-b98c-ef710206c2cb" providerId="ADAL" clId="{61157FC4-6770-4E85-A948-F45D3FD7DE6D}" dt="2022-12-19T12:35:12.153" v="12"/>
          <ac:spMkLst>
            <pc:docMk/>
            <pc:sldMk cId="327764300" sldId="257"/>
            <ac:spMk id="2" creationId="{AD8A4FD6-F917-47E0-B160-961B0173DEDC}"/>
          </ac:spMkLst>
        </pc:spChg>
      </pc:sldChg>
      <pc:sldChg chg="delSp delDesignElem">
        <pc:chgData name="Henrike Bosman - Bannink" userId="4a824095-c99e-4397-b98c-ef710206c2cb" providerId="ADAL" clId="{61157FC4-6770-4E85-A948-F45D3FD7DE6D}" dt="2022-12-19T12:35:12.153" v="12"/>
        <pc:sldMkLst>
          <pc:docMk/>
          <pc:sldMk cId="4274556037" sldId="258"/>
        </pc:sldMkLst>
        <pc:spChg chg="del">
          <ac:chgData name="Henrike Bosman - Bannink" userId="4a824095-c99e-4397-b98c-ef710206c2cb" providerId="ADAL" clId="{61157FC4-6770-4E85-A948-F45D3FD7DE6D}" dt="2022-12-19T12:35:12.153" v="12"/>
          <ac:spMkLst>
            <pc:docMk/>
            <pc:sldMk cId="4274556037" sldId="258"/>
            <ac:spMk id="71" creationId="{11AC88F6-55CB-496B-8AD8-9ABD2E6E3BFA}"/>
          </ac:spMkLst>
        </pc:spChg>
        <pc:spChg chg="del">
          <ac:chgData name="Henrike Bosman - Bannink" userId="4a824095-c99e-4397-b98c-ef710206c2cb" providerId="ADAL" clId="{61157FC4-6770-4E85-A948-F45D3FD7DE6D}" dt="2022-12-19T12:35:12.153" v="12"/>
          <ac:spMkLst>
            <pc:docMk/>
            <pc:sldMk cId="4274556037" sldId="258"/>
            <ac:spMk id="73" creationId="{6F53D3C3-F24F-4317-98B6-A05ECD30445C}"/>
          </ac:spMkLst>
        </pc:spChg>
      </pc:sldChg>
      <pc:sldChg chg="delSp delDesignElem">
        <pc:chgData name="Henrike Bosman - Bannink" userId="4a824095-c99e-4397-b98c-ef710206c2cb" providerId="ADAL" clId="{61157FC4-6770-4E85-A948-F45D3FD7DE6D}" dt="2022-12-19T12:35:12.153" v="12"/>
        <pc:sldMkLst>
          <pc:docMk/>
          <pc:sldMk cId="748218089" sldId="259"/>
        </pc:sldMkLst>
        <pc:spChg chg="del">
          <ac:chgData name="Henrike Bosman - Bannink" userId="4a824095-c99e-4397-b98c-ef710206c2cb" providerId="ADAL" clId="{61157FC4-6770-4E85-A948-F45D3FD7DE6D}" dt="2022-12-19T12:35:12.153" v="12"/>
          <ac:spMkLst>
            <pc:docMk/>
            <pc:sldMk cId="748218089" sldId="259"/>
            <ac:spMk id="73" creationId="{CFB03654-F8D1-4066-85B5-5BA57499B18A}"/>
          </ac:spMkLst>
        </pc:spChg>
        <pc:spChg chg="del">
          <ac:chgData name="Henrike Bosman - Bannink" userId="4a824095-c99e-4397-b98c-ef710206c2cb" providerId="ADAL" clId="{61157FC4-6770-4E85-A948-F45D3FD7DE6D}" dt="2022-12-19T12:35:12.153" v="12"/>
          <ac:spMkLst>
            <pc:docMk/>
            <pc:sldMk cId="748218089" sldId="259"/>
            <ac:spMk id="75" creationId="{7615BC76-014D-4BD0-A843-994E2D759826}"/>
          </ac:spMkLst>
        </pc:spChg>
        <pc:spChg chg="del">
          <ac:chgData name="Henrike Bosman - Bannink" userId="4a824095-c99e-4397-b98c-ef710206c2cb" providerId="ADAL" clId="{61157FC4-6770-4E85-A948-F45D3FD7DE6D}" dt="2022-12-19T12:35:12.153" v="12"/>
          <ac:spMkLst>
            <pc:docMk/>
            <pc:sldMk cId="748218089" sldId="259"/>
            <ac:spMk id="119" creationId="{B1A3BF1A-EF96-468A-B04F-AFDF6621DEFB}"/>
          </ac:spMkLst>
        </pc:spChg>
        <pc:grpChg chg="del">
          <ac:chgData name="Henrike Bosman - Bannink" userId="4a824095-c99e-4397-b98c-ef710206c2cb" providerId="ADAL" clId="{61157FC4-6770-4E85-A948-F45D3FD7DE6D}" dt="2022-12-19T12:35:12.153" v="12"/>
          <ac:grpSpMkLst>
            <pc:docMk/>
            <pc:sldMk cId="748218089" sldId="259"/>
            <ac:grpSpMk id="77" creationId="{39D2483B-7210-454A-B168-51DA3C1611E3}"/>
          </ac:grpSpMkLst>
        </pc:grpChg>
        <pc:grpChg chg="del">
          <ac:chgData name="Henrike Bosman - Bannink" userId="4a824095-c99e-4397-b98c-ef710206c2cb" providerId="ADAL" clId="{61157FC4-6770-4E85-A948-F45D3FD7DE6D}" dt="2022-12-19T12:35:12.153" v="12"/>
          <ac:grpSpMkLst>
            <pc:docMk/>
            <pc:sldMk cId="748218089" sldId="259"/>
            <ac:grpSpMk id="121" creationId="{AC1582F5-FF93-46BF-A92F-D4490D6538CB}"/>
          </ac:grpSpMkLst>
        </pc:grpChg>
      </pc:sldChg>
      <pc:sldChg chg="delSp modSp mod delDesignElem">
        <pc:chgData name="Henrike Bosman - Bannink" userId="4a824095-c99e-4397-b98c-ef710206c2cb" providerId="ADAL" clId="{61157FC4-6770-4E85-A948-F45D3FD7DE6D}" dt="2022-12-19T12:35:12.396" v="15" actId="27636"/>
        <pc:sldMkLst>
          <pc:docMk/>
          <pc:sldMk cId="3159469575" sldId="260"/>
        </pc:sldMkLst>
        <pc:spChg chg="mod">
          <ac:chgData name="Henrike Bosman - Bannink" userId="4a824095-c99e-4397-b98c-ef710206c2cb" providerId="ADAL" clId="{61157FC4-6770-4E85-A948-F45D3FD7DE6D}" dt="2022-12-19T12:35:12.396" v="15" actId="27636"/>
          <ac:spMkLst>
            <pc:docMk/>
            <pc:sldMk cId="3159469575" sldId="260"/>
            <ac:spMk id="3" creationId="{D185F174-1757-4863-9C0E-76F1FEEC37C6}"/>
          </ac:spMkLst>
        </pc:spChg>
        <pc:spChg chg="del">
          <ac:chgData name="Henrike Bosman - Bannink" userId="4a824095-c99e-4397-b98c-ef710206c2cb" providerId="ADAL" clId="{61157FC4-6770-4E85-A948-F45D3FD7DE6D}" dt="2022-12-19T12:35:12.153" v="12"/>
          <ac:spMkLst>
            <pc:docMk/>
            <pc:sldMk cId="3159469575" sldId="260"/>
            <ac:spMk id="71" creationId="{11AC88F6-55CB-496B-8AD8-9ABD2E6E3BFA}"/>
          </ac:spMkLst>
        </pc:spChg>
        <pc:spChg chg="del">
          <ac:chgData name="Henrike Bosman - Bannink" userId="4a824095-c99e-4397-b98c-ef710206c2cb" providerId="ADAL" clId="{61157FC4-6770-4E85-A948-F45D3FD7DE6D}" dt="2022-12-19T12:35:12.153" v="12"/>
          <ac:spMkLst>
            <pc:docMk/>
            <pc:sldMk cId="3159469575" sldId="260"/>
            <ac:spMk id="73" creationId="{6F53D3C3-F24F-4317-98B6-A05ECD30445C}"/>
          </ac:spMkLst>
        </pc:spChg>
      </pc:sldChg>
      <pc:sldChg chg="modSp mod">
        <pc:chgData name="Henrike Bosman - Bannink" userId="4a824095-c99e-4397-b98c-ef710206c2cb" providerId="ADAL" clId="{61157FC4-6770-4E85-A948-F45D3FD7DE6D}" dt="2022-12-19T12:35:12.411" v="16" actId="27636"/>
        <pc:sldMkLst>
          <pc:docMk/>
          <pc:sldMk cId="751352787" sldId="261"/>
        </pc:sldMkLst>
        <pc:spChg chg="mod">
          <ac:chgData name="Henrike Bosman - Bannink" userId="4a824095-c99e-4397-b98c-ef710206c2cb" providerId="ADAL" clId="{61157FC4-6770-4E85-A948-F45D3FD7DE6D}" dt="2022-12-19T12:35:12.153" v="12"/>
          <ac:spMkLst>
            <pc:docMk/>
            <pc:sldMk cId="751352787" sldId="261"/>
            <ac:spMk id="2" creationId="{C8A943BD-4F62-4A86-B299-DDDFA1B5E8B5}"/>
          </ac:spMkLst>
        </pc:spChg>
        <pc:spChg chg="mod">
          <ac:chgData name="Henrike Bosman - Bannink" userId="4a824095-c99e-4397-b98c-ef710206c2cb" providerId="ADAL" clId="{61157FC4-6770-4E85-A948-F45D3FD7DE6D}" dt="2022-12-19T12:35:12.411" v="16" actId="27636"/>
          <ac:spMkLst>
            <pc:docMk/>
            <pc:sldMk cId="751352787" sldId="261"/>
            <ac:spMk id="3" creationId="{69094998-BF00-48F1-8CEE-55BAD645E1D3}"/>
          </ac:spMkLst>
        </pc:spChg>
      </pc:sldChg>
      <pc:sldChg chg="delSp modSp mod delDesignElem">
        <pc:chgData name="Henrike Bosman - Bannink" userId="4a824095-c99e-4397-b98c-ef710206c2cb" providerId="ADAL" clId="{61157FC4-6770-4E85-A948-F45D3FD7DE6D}" dt="2022-12-19T12:35:12.416" v="17" actId="27636"/>
        <pc:sldMkLst>
          <pc:docMk/>
          <pc:sldMk cId="1502014976" sldId="262"/>
        </pc:sldMkLst>
        <pc:spChg chg="mod">
          <ac:chgData name="Henrike Bosman - Bannink" userId="4a824095-c99e-4397-b98c-ef710206c2cb" providerId="ADAL" clId="{61157FC4-6770-4E85-A948-F45D3FD7DE6D}" dt="2022-12-19T12:35:12.416" v="17" actId="27636"/>
          <ac:spMkLst>
            <pc:docMk/>
            <pc:sldMk cId="1502014976" sldId="262"/>
            <ac:spMk id="3" creationId="{B4CC8D49-7239-49F9-9554-2DE53C090630}"/>
          </ac:spMkLst>
        </pc:spChg>
        <pc:spChg chg="del">
          <ac:chgData name="Henrike Bosman - Bannink" userId="4a824095-c99e-4397-b98c-ef710206c2cb" providerId="ADAL" clId="{61157FC4-6770-4E85-A948-F45D3FD7DE6D}" dt="2022-12-19T12:35:12.153" v="12"/>
          <ac:spMkLst>
            <pc:docMk/>
            <pc:sldMk cId="1502014976" sldId="262"/>
            <ac:spMk id="10" creationId="{CFB03654-F8D1-4066-85B5-5BA57499B18A}"/>
          </ac:spMkLst>
        </pc:spChg>
        <pc:spChg chg="del">
          <ac:chgData name="Henrike Bosman - Bannink" userId="4a824095-c99e-4397-b98c-ef710206c2cb" providerId="ADAL" clId="{61157FC4-6770-4E85-A948-F45D3FD7DE6D}" dt="2022-12-19T12:35:12.153" v="12"/>
          <ac:spMkLst>
            <pc:docMk/>
            <pc:sldMk cId="1502014976" sldId="262"/>
            <ac:spMk id="12" creationId="{7615BC76-014D-4BD0-A843-994E2D759826}"/>
          </ac:spMkLst>
        </pc:spChg>
        <pc:spChg chg="del">
          <ac:chgData name="Henrike Bosman - Bannink" userId="4a824095-c99e-4397-b98c-ef710206c2cb" providerId="ADAL" clId="{61157FC4-6770-4E85-A948-F45D3FD7DE6D}" dt="2022-12-19T12:35:12.153" v="12"/>
          <ac:spMkLst>
            <pc:docMk/>
            <pc:sldMk cId="1502014976" sldId="262"/>
            <ac:spMk id="56" creationId="{B1A3BF1A-EF96-468A-B04F-AFDF6621DEFB}"/>
          </ac:spMkLst>
        </pc:spChg>
        <pc:grpChg chg="del">
          <ac:chgData name="Henrike Bosman - Bannink" userId="4a824095-c99e-4397-b98c-ef710206c2cb" providerId="ADAL" clId="{61157FC4-6770-4E85-A948-F45D3FD7DE6D}" dt="2022-12-19T12:35:12.153" v="12"/>
          <ac:grpSpMkLst>
            <pc:docMk/>
            <pc:sldMk cId="1502014976" sldId="262"/>
            <ac:grpSpMk id="14" creationId="{39D2483B-7210-454A-B168-51DA3C1611E3}"/>
          </ac:grpSpMkLst>
        </pc:grpChg>
        <pc:grpChg chg="del">
          <ac:chgData name="Henrike Bosman - Bannink" userId="4a824095-c99e-4397-b98c-ef710206c2cb" providerId="ADAL" clId="{61157FC4-6770-4E85-A948-F45D3FD7DE6D}" dt="2022-12-19T12:35:12.153" v="12"/>
          <ac:grpSpMkLst>
            <pc:docMk/>
            <pc:sldMk cId="1502014976" sldId="262"/>
            <ac:grpSpMk id="58" creationId="{AC1582F5-FF93-46BF-A92F-D4490D6538CB}"/>
          </ac:grpSpMkLst>
        </pc:grpChg>
      </pc:sldChg>
      <pc:sldChg chg="modSp">
        <pc:chgData name="Henrike Bosman - Bannink" userId="4a824095-c99e-4397-b98c-ef710206c2cb" providerId="ADAL" clId="{61157FC4-6770-4E85-A948-F45D3FD7DE6D}" dt="2022-12-19T12:35:12.153" v="12"/>
        <pc:sldMkLst>
          <pc:docMk/>
          <pc:sldMk cId="99511484" sldId="263"/>
        </pc:sldMkLst>
        <pc:spChg chg="mod">
          <ac:chgData name="Henrike Bosman - Bannink" userId="4a824095-c99e-4397-b98c-ef710206c2cb" providerId="ADAL" clId="{61157FC4-6770-4E85-A948-F45D3FD7DE6D}" dt="2022-12-19T12:35:12.153" v="12"/>
          <ac:spMkLst>
            <pc:docMk/>
            <pc:sldMk cId="99511484" sldId="263"/>
            <ac:spMk id="2" creationId="{FAD7FE7F-2FD7-4B12-825F-48C2790856CB}"/>
          </ac:spMkLst>
        </pc:spChg>
      </pc:sldChg>
      <pc:sldChg chg="modSp mod">
        <pc:chgData name="Henrike Bosman - Bannink" userId="4a824095-c99e-4397-b98c-ef710206c2cb" providerId="ADAL" clId="{61157FC4-6770-4E85-A948-F45D3FD7DE6D}" dt="2022-12-19T12:35:12.423" v="18" actId="27636"/>
        <pc:sldMkLst>
          <pc:docMk/>
          <pc:sldMk cId="1890575549" sldId="264"/>
        </pc:sldMkLst>
        <pc:spChg chg="mod">
          <ac:chgData name="Henrike Bosman - Bannink" userId="4a824095-c99e-4397-b98c-ef710206c2cb" providerId="ADAL" clId="{61157FC4-6770-4E85-A948-F45D3FD7DE6D}" dt="2022-12-19T12:35:12.153" v="12"/>
          <ac:spMkLst>
            <pc:docMk/>
            <pc:sldMk cId="1890575549" sldId="264"/>
            <ac:spMk id="2" creationId="{6277DF06-F77F-4582-821E-9F542BB2C6E8}"/>
          </ac:spMkLst>
        </pc:spChg>
        <pc:spChg chg="mod">
          <ac:chgData name="Henrike Bosman - Bannink" userId="4a824095-c99e-4397-b98c-ef710206c2cb" providerId="ADAL" clId="{61157FC4-6770-4E85-A948-F45D3FD7DE6D}" dt="2022-12-19T12:35:12.423" v="18" actId="27636"/>
          <ac:spMkLst>
            <pc:docMk/>
            <pc:sldMk cId="1890575549" sldId="264"/>
            <ac:spMk id="3" creationId="{E7303AD4-AA5C-41BC-8213-C231C7B7F83C}"/>
          </ac:spMkLst>
        </pc:spChg>
      </pc:sldChg>
      <pc:sldChg chg="delSp delDesignElem">
        <pc:chgData name="Henrike Bosman - Bannink" userId="4a824095-c99e-4397-b98c-ef710206c2cb" providerId="ADAL" clId="{61157FC4-6770-4E85-A948-F45D3FD7DE6D}" dt="2022-12-19T12:35:12.153" v="12"/>
        <pc:sldMkLst>
          <pc:docMk/>
          <pc:sldMk cId="836398058" sldId="265"/>
        </pc:sldMkLst>
        <pc:spChg chg="del">
          <ac:chgData name="Henrike Bosman - Bannink" userId="4a824095-c99e-4397-b98c-ef710206c2cb" providerId="ADAL" clId="{61157FC4-6770-4E85-A948-F45D3FD7DE6D}" dt="2022-12-19T12:35:12.153" v="12"/>
          <ac:spMkLst>
            <pc:docMk/>
            <pc:sldMk cId="836398058" sldId="265"/>
            <ac:spMk id="71" creationId="{CFB03654-F8D1-4066-85B5-5BA57499B18A}"/>
          </ac:spMkLst>
        </pc:spChg>
        <pc:spChg chg="del">
          <ac:chgData name="Henrike Bosman - Bannink" userId="4a824095-c99e-4397-b98c-ef710206c2cb" providerId="ADAL" clId="{61157FC4-6770-4E85-A948-F45D3FD7DE6D}" dt="2022-12-19T12:35:12.153" v="12"/>
          <ac:spMkLst>
            <pc:docMk/>
            <pc:sldMk cId="836398058" sldId="265"/>
            <ac:spMk id="73" creationId="{7615BC76-014D-4BD0-A843-994E2D759826}"/>
          </ac:spMkLst>
        </pc:spChg>
        <pc:spChg chg="del">
          <ac:chgData name="Henrike Bosman - Bannink" userId="4a824095-c99e-4397-b98c-ef710206c2cb" providerId="ADAL" clId="{61157FC4-6770-4E85-A948-F45D3FD7DE6D}" dt="2022-12-19T12:35:12.153" v="12"/>
          <ac:spMkLst>
            <pc:docMk/>
            <pc:sldMk cId="836398058" sldId="265"/>
            <ac:spMk id="117" creationId="{B1A3BF1A-EF96-468A-B04F-AFDF6621DEFB}"/>
          </ac:spMkLst>
        </pc:spChg>
        <pc:grpChg chg="del">
          <ac:chgData name="Henrike Bosman - Bannink" userId="4a824095-c99e-4397-b98c-ef710206c2cb" providerId="ADAL" clId="{61157FC4-6770-4E85-A948-F45D3FD7DE6D}" dt="2022-12-19T12:35:12.153" v="12"/>
          <ac:grpSpMkLst>
            <pc:docMk/>
            <pc:sldMk cId="836398058" sldId="265"/>
            <ac:grpSpMk id="75" creationId="{39D2483B-7210-454A-B168-51DA3C1611E3}"/>
          </ac:grpSpMkLst>
        </pc:grpChg>
        <pc:grpChg chg="del">
          <ac:chgData name="Henrike Bosman - Bannink" userId="4a824095-c99e-4397-b98c-ef710206c2cb" providerId="ADAL" clId="{61157FC4-6770-4E85-A948-F45D3FD7DE6D}" dt="2022-12-19T12:35:12.153" v="12"/>
          <ac:grpSpMkLst>
            <pc:docMk/>
            <pc:sldMk cId="836398058" sldId="265"/>
            <ac:grpSpMk id="119" creationId="{AC1582F5-FF93-46BF-A92F-D4490D6538CB}"/>
          </ac:grpSpMkLst>
        </pc:grpChg>
      </pc:sldChg>
      <pc:sldChg chg="modSp">
        <pc:chgData name="Henrike Bosman - Bannink" userId="4a824095-c99e-4397-b98c-ef710206c2cb" providerId="ADAL" clId="{61157FC4-6770-4E85-A948-F45D3FD7DE6D}" dt="2022-12-19T12:35:12.153" v="12"/>
        <pc:sldMkLst>
          <pc:docMk/>
          <pc:sldMk cId="1101284553" sldId="266"/>
        </pc:sldMkLst>
        <pc:spChg chg="mod">
          <ac:chgData name="Henrike Bosman - Bannink" userId="4a824095-c99e-4397-b98c-ef710206c2cb" providerId="ADAL" clId="{61157FC4-6770-4E85-A948-F45D3FD7DE6D}" dt="2022-12-19T12:35:12.153" v="12"/>
          <ac:spMkLst>
            <pc:docMk/>
            <pc:sldMk cId="1101284553" sldId="266"/>
            <ac:spMk id="2" creationId="{69579B9A-103B-4FC9-A997-C316CE06F7C0}"/>
          </ac:spMkLst>
        </pc:spChg>
        <pc:spChg chg="mod">
          <ac:chgData name="Henrike Bosman - Bannink" userId="4a824095-c99e-4397-b98c-ef710206c2cb" providerId="ADAL" clId="{61157FC4-6770-4E85-A948-F45D3FD7DE6D}" dt="2022-12-19T12:35:12.153" v="12"/>
          <ac:spMkLst>
            <pc:docMk/>
            <pc:sldMk cId="1101284553" sldId="266"/>
            <ac:spMk id="3" creationId="{A50D8311-E7AD-48C3-858D-E703AF4EBA6B}"/>
          </ac:spMkLst>
        </pc:spChg>
      </pc:sldChg>
      <pc:sldChg chg="delSp delDesignElem">
        <pc:chgData name="Henrike Bosman - Bannink" userId="4a824095-c99e-4397-b98c-ef710206c2cb" providerId="ADAL" clId="{61157FC4-6770-4E85-A948-F45D3FD7DE6D}" dt="2022-12-19T12:35:12.153" v="12"/>
        <pc:sldMkLst>
          <pc:docMk/>
          <pc:sldMk cId="1345513404" sldId="267"/>
        </pc:sldMkLst>
        <pc:spChg chg="del">
          <ac:chgData name="Henrike Bosman - Bannink" userId="4a824095-c99e-4397-b98c-ef710206c2cb" providerId="ADAL" clId="{61157FC4-6770-4E85-A948-F45D3FD7DE6D}" dt="2022-12-19T12:35:12.153" v="12"/>
          <ac:spMkLst>
            <pc:docMk/>
            <pc:sldMk cId="1345513404" sldId="267"/>
            <ac:spMk id="10" creationId="{95697D25-3D98-4690-9E3D-C65732E5D818}"/>
          </ac:spMkLst>
        </pc:spChg>
        <pc:spChg chg="del">
          <ac:chgData name="Henrike Bosman - Bannink" userId="4a824095-c99e-4397-b98c-ef710206c2cb" providerId="ADAL" clId="{61157FC4-6770-4E85-A948-F45D3FD7DE6D}" dt="2022-12-19T12:35:12.153" v="12"/>
          <ac:spMkLst>
            <pc:docMk/>
            <pc:sldMk cId="1345513404" sldId="267"/>
            <ac:spMk id="12" creationId="{56C634FA-4936-4EA7-9BFB-F34843C0F050}"/>
          </ac:spMkLst>
        </pc:spChg>
        <pc:grpChg chg="del">
          <ac:chgData name="Henrike Bosman - Bannink" userId="4a824095-c99e-4397-b98c-ef710206c2cb" providerId="ADAL" clId="{61157FC4-6770-4E85-A948-F45D3FD7DE6D}" dt="2022-12-19T12:35:12.153" v="12"/>
          <ac:grpSpMkLst>
            <pc:docMk/>
            <pc:sldMk cId="1345513404" sldId="267"/>
            <ac:grpSpMk id="14" creationId="{A9A3B735-54E2-4D95-A245-5BA856818C0F}"/>
          </ac:grpSpMkLst>
        </pc:grpChg>
      </pc:sldChg>
      <pc:sldChg chg="delSp delDesignElem">
        <pc:chgData name="Henrike Bosman - Bannink" userId="4a824095-c99e-4397-b98c-ef710206c2cb" providerId="ADAL" clId="{61157FC4-6770-4E85-A948-F45D3FD7DE6D}" dt="2022-12-19T12:35:12.153" v="12"/>
        <pc:sldMkLst>
          <pc:docMk/>
          <pc:sldMk cId="3559152955" sldId="268"/>
        </pc:sldMkLst>
        <pc:spChg chg="del">
          <ac:chgData name="Henrike Bosman - Bannink" userId="4a824095-c99e-4397-b98c-ef710206c2cb" providerId="ADAL" clId="{61157FC4-6770-4E85-A948-F45D3FD7DE6D}" dt="2022-12-19T12:35:12.153" v="12"/>
          <ac:spMkLst>
            <pc:docMk/>
            <pc:sldMk cId="3559152955" sldId="268"/>
            <ac:spMk id="71" creationId="{11AC88F6-55CB-496B-8AD8-9ABD2E6E3BFA}"/>
          </ac:spMkLst>
        </pc:spChg>
        <pc:grpChg chg="del">
          <ac:chgData name="Henrike Bosman - Bannink" userId="4a824095-c99e-4397-b98c-ef710206c2cb" providerId="ADAL" clId="{61157FC4-6770-4E85-A948-F45D3FD7DE6D}" dt="2022-12-19T12:35:12.153" v="12"/>
          <ac:grpSpMkLst>
            <pc:docMk/>
            <pc:sldMk cId="3559152955" sldId="268"/>
            <ac:grpSpMk id="73" creationId="{1EBB3E56-58E4-4241-80A5-0A3DEA1792FA}"/>
          </ac:grpSpMkLst>
        </pc:grpChg>
      </pc:sldChg>
      <pc:sldChg chg="modSp">
        <pc:chgData name="Henrike Bosman - Bannink" userId="4a824095-c99e-4397-b98c-ef710206c2cb" providerId="ADAL" clId="{61157FC4-6770-4E85-A948-F45D3FD7DE6D}" dt="2022-12-19T12:35:12.153" v="12"/>
        <pc:sldMkLst>
          <pc:docMk/>
          <pc:sldMk cId="835005689" sldId="269"/>
        </pc:sldMkLst>
        <pc:spChg chg="mod">
          <ac:chgData name="Henrike Bosman - Bannink" userId="4a824095-c99e-4397-b98c-ef710206c2cb" providerId="ADAL" clId="{61157FC4-6770-4E85-A948-F45D3FD7DE6D}" dt="2022-12-19T12:35:12.153" v="12"/>
          <ac:spMkLst>
            <pc:docMk/>
            <pc:sldMk cId="835005689" sldId="269"/>
            <ac:spMk id="2" creationId="{2F040308-CD4C-4F8A-ABFA-D1FBCFF98A9B}"/>
          </ac:spMkLst>
        </pc:spChg>
        <pc:spChg chg="mod">
          <ac:chgData name="Henrike Bosman - Bannink" userId="4a824095-c99e-4397-b98c-ef710206c2cb" providerId="ADAL" clId="{61157FC4-6770-4E85-A948-F45D3FD7DE6D}" dt="2022-12-19T12:35:12.153" v="12"/>
          <ac:spMkLst>
            <pc:docMk/>
            <pc:sldMk cId="835005689" sldId="269"/>
            <ac:spMk id="3" creationId="{46A2FEEA-CDAA-46AD-9C68-B01D2938B860}"/>
          </ac:spMkLst>
        </pc:spChg>
      </pc:sldChg>
      <pc:sldChg chg="delSp delDesignElem">
        <pc:chgData name="Henrike Bosman - Bannink" userId="4a824095-c99e-4397-b98c-ef710206c2cb" providerId="ADAL" clId="{61157FC4-6770-4E85-A948-F45D3FD7DE6D}" dt="2022-12-19T12:35:12.153" v="12"/>
        <pc:sldMkLst>
          <pc:docMk/>
          <pc:sldMk cId="4108818838" sldId="270"/>
        </pc:sldMkLst>
        <pc:spChg chg="del">
          <ac:chgData name="Henrike Bosman - Bannink" userId="4a824095-c99e-4397-b98c-ef710206c2cb" providerId="ADAL" clId="{61157FC4-6770-4E85-A948-F45D3FD7DE6D}" dt="2022-12-19T12:35:12.153" v="12"/>
          <ac:spMkLst>
            <pc:docMk/>
            <pc:sldMk cId="4108818838" sldId="270"/>
            <ac:spMk id="71" creationId="{95697D25-3D98-4690-9E3D-C65732E5D818}"/>
          </ac:spMkLst>
        </pc:spChg>
        <pc:spChg chg="del">
          <ac:chgData name="Henrike Bosman - Bannink" userId="4a824095-c99e-4397-b98c-ef710206c2cb" providerId="ADAL" clId="{61157FC4-6770-4E85-A948-F45D3FD7DE6D}" dt="2022-12-19T12:35:12.153" v="12"/>
          <ac:spMkLst>
            <pc:docMk/>
            <pc:sldMk cId="4108818838" sldId="270"/>
            <ac:spMk id="73" creationId="{56C634FA-4936-4EA7-9BFB-F34843C0F050}"/>
          </ac:spMkLst>
        </pc:spChg>
        <pc:grpChg chg="del">
          <ac:chgData name="Henrike Bosman - Bannink" userId="4a824095-c99e-4397-b98c-ef710206c2cb" providerId="ADAL" clId="{61157FC4-6770-4E85-A948-F45D3FD7DE6D}" dt="2022-12-19T12:35:12.153" v="12"/>
          <ac:grpSpMkLst>
            <pc:docMk/>
            <pc:sldMk cId="4108818838" sldId="270"/>
            <ac:grpSpMk id="75" creationId="{A9A3B735-54E2-4D95-A245-5BA856818C0F}"/>
          </ac:grpSpMkLst>
        </pc:grpChg>
      </pc:sldChg>
      <pc:sldChg chg="delSp modSp mod delDesignElem">
        <pc:chgData name="Henrike Bosman - Bannink" userId="4a824095-c99e-4397-b98c-ef710206c2cb" providerId="ADAL" clId="{61157FC4-6770-4E85-A948-F45D3FD7DE6D}" dt="2022-12-19T12:35:12.435" v="19" actId="27636"/>
        <pc:sldMkLst>
          <pc:docMk/>
          <pc:sldMk cId="3621357582" sldId="271"/>
        </pc:sldMkLst>
        <pc:spChg chg="mod">
          <ac:chgData name="Henrike Bosman - Bannink" userId="4a824095-c99e-4397-b98c-ef710206c2cb" providerId="ADAL" clId="{61157FC4-6770-4E85-A948-F45D3FD7DE6D}" dt="2022-12-19T12:35:12.435" v="19" actId="27636"/>
          <ac:spMkLst>
            <pc:docMk/>
            <pc:sldMk cId="3621357582" sldId="271"/>
            <ac:spMk id="3" creationId="{B7881085-179C-49B6-9729-AABA4C7971EB}"/>
          </ac:spMkLst>
        </pc:spChg>
        <pc:spChg chg="del">
          <ac:chgData name="Henrike Bosman - Bannink" userId="4a824095-c99e-4397-b98c-ef710206c2cb" providerId="ADAL" clId="{61157FC4-6770-4E85-A948-F45D3FD7DE6D}" dt="2022-12-19T12:35:12.153" v="12"/>
          <ac:spMkLst>
            <pc:docMk/>
            <pc:sldMk cId="3621357582" sldId="271"/>
            <ac:spMk id="71" creationId="{72CD369A-5284-45B1-B107-702483A8BD98}"/>
          </ac:spMkLst>
        </pc:spChg>
        <pc:grpChg chg="del">
          <ac:chgData name="Henrike Bosman - Bannink" userId="4a824095-c99e-4397-b98c-ef710206c2cb" providerId="ADAL" clId="{61157FC4-6770-4E85-A948-F45D3FD7DE6D}" dt="2022-12-19T12:35:12.153" v="12"/>
          <ac:grpSpMkLst>
            <pc:docMk/>
            <pc:sldMk cId="3621357582" sldId="271"/>
            <ac:grpSpMk id="73" creationId="{FD435E13-4F33-4353-A24E-D37F378524B0}"/>
          </ac:grpSpMkLst>
        </pc:grpChg>
      </pc:sldChg>
      <pc:sldChg chg="delSp delDesignElem">
        <pc:chgData name="Henrike Bosman - Bannink" userId="4a824095-c99e-4397-b98c-ef710206c2cb" providerId="ADAL" clId="{61157FC4-6770-4E85-A948-F45D3FD7DE6D}" dt="2022-12-19T12:35:12.153" v="12"/>
        <pc:sldMkLst>
          <pc:docMk/>
          <pc:sldMk cId="1751803718" sldId="272"/>
        </pc:sldMkLst>
        <pc:spChg chg="del">
          <ac:chgData name="Henrike Bosman - Bannink" userId="4a824095-c99e-4397-b98c-ef710206c2cb" providerId="ADAL" clId="{61157FC4-6770-4E85-A948-F45D3FD7DE6D}" dt="2022-12-19T12:35:12.153" v="12"/>
          <ac:spMkLst>
            <pc:docMk/>
            <pc:sldMk cId="1751803718" sldId="272"/>
            <ac:spMk id="9" creationId="{9FF4A234-29BA-4B70-BFC0-64FBB64F2A7B}"/>
          </ac:spMkLst>
        </pc:spChg>
        <pc:spChg chg="del">
          <ac:chgData name="Henrike Bosman - Bannink" userId="4a824095-c99e-4397-b98c-ef710206c2cb" providerId="ADAL" clId="{61157FC4-6770-4E85-A948-F45D3FD7DE6D}" dt="2022-12-19T12:35:12.153" v="12"/>
          <ac:spMkLst>
            <pc:docMk/>
            <pc:sldMk cId="1751803718" sldId="272"/>
            <ac:spMk id="11" creationId="{CDA16EB2-8F47-4759-A206-DA4D0FF38EDF}"/>
          </ac:spMkLst>
        </pc:spChg>
      </pc:sldChg>
      <pc:sldChg chg="modSp mod">
        <pc:chgData name="Henrike Bosman - Bannink" userId="4a824095-c99e-4397-b98c-ef710206c2cb" providerId="ADAL" clId="{61157FC4-6770-4E85-A948-F45D3FD7DE6D}" dt="2022-12-19T12:35:12.388" v="14" actId="27636"/>
        <pc:sldMkLst>
          <pc:docMk/>
          <pc:sldMk cId="3709193538" sldId="274"/>
        </pc:sldMkLst>
        <pc:spChg chg="mod">
          <ac:chgData name="Henrike Bosman - Bannink" userId="4a824095-c99e-4397-b98c-ef710206c2cb" providerId="ADAL" clId="{61157FC4-6770-4E85-A948-F45D3FD7DE6D}" dt="2022-12-19T12:35:12.388" v="14" actId="27636"/>
          <ac:spMkLst>
            <pc:docMk/>
            <pc:sldMk cId="3709193538" sldId="274"/>
            <ac:spMk id="3" creationId="{02232DA3-80F3-4560-80D5-07A9C80944FB}"/>
          </ac:spMkLst>
        </pc:spChg>
        <pc:spChg chg="mod">
          <ac:chgData name="Henrike Bosman - Bannink" userId="4a824095-c99e-4397-b98c-ef710206c2cb" providerId="ADAL" clId="{61157FC4-6770-4E85-A948-F45D3FD7DE6D}" dt="2022-12-19T12:35:12.385" v="13" actId="27636"/>
          <ac:spMkLst>
            <pc:docMk/>
            <pc:sldMk cId="3709193538" sldId="274"/>
            <ac:spMk id="4" creationId="{2008AC53-F757-4248-87BF-679F57F9565E}"/>
          </ac:spMkLst>
        </pc:spChg>
      </pc:sldChg>
      <pc:sldChg chg="delSp delDesignElem">
        <pc:chgData name="Henrike Bosman - Bannink" userId="4a824095-c99e-4397-b98c-ef710206c2cb" providerId="ADAL" clId="{61157FC4-6770-4E85-A948-F45D3FD7DE6D}" dt="2022-12-19T12:35:12.153" v="12"/>
        <pc:sldMkLst>
          <pc:docMk/>
          <pc:sldMk cId="2752196470" sldId="275"/>
        </pc:sldMkLst>
        <pc:spChg chg="del">
          <ac:chgData name="Henrike Bosman - Bannink" userId="4a824095-c99e-4397-b98c-ef710206c2cb" providerId="ADAL" clId="{61157FC4-6770-4E85-A948-F45D3FD7DE6D}" dt="2022-12-19T12:35:12.153" v="12"/>
          <ac:spMkLst>
            <pc:docMk/>
            <pc:sldMk cId="2752196470" sldId="275"/>
            <ac:spMk id="9" creationId="{9FF4A234-29BA-4B70-BFC0-64FBB64F2A7B}"/>
          </ac:spMkLst>
        </pc:spChg>
        <pc:spChg chg="del">
          <ac:chgData name="Henrike Bosman - Bannink" userId="4a824095-c99e-4397-b98c-ef710206c2cb" providerId="ADAL" clId="{61157FC4-6770-4E85-A948-F45D3FD7DE6D}" dt="2022-12-19T12:35:12.153" v="12"/>
          <ac:spMkLst>
            <pc:docMk/>
            <pc:sldMk cId="2752196470" sldId="275"/>
            <ac:spMk id="11" creationId="{CDA16EB2-8F47-4759-A206-DA4D0FF38E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5BF93-5DD8-4A3B-9444-EDD4B8EF2EE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BF62FBA-33A0-4B67-A8CB-C934BBAE4C6C}">
      <dgm:prSet/>
      <dgm:spPr/>
      <dgm:t>
        <a:bodyPr/>
        <a:lstStyle/>
        <a:p>
          <a:r>
            <a:rPr lang="nl-NL"/>
            <a:t>Kalf</a:t>
          </a:r>
          <a:endParaRPr lang="en-US"/>
        </a:p>
      </dgm:t>
    </dgm:pt>
    <dgm:pt modelId="{A92F80BE-0623-4D38-8395-45F574F9AFC6}" type="parTrans" cxnId="{DC040A1F-8629-4A4B-A522-C38AE4F1B66A}">
      <dgm:prSet/>
      <dgm:spPr/>
      <dgm:t>
        <a:bodyPr/>
        <a:lstStyle/>
        <a:p>
          <a:endParaRPr lang="en-US"/>
        </a:p>
      </dgm:t>
    </dgm:pt>
    <dgm:pt modelId="{C98200C2-F7E9-4A47-B29C-F15E21F720E5}" type="sibTrans" cxnId="{DC040A1F-8629-4A4B-A522-C38AE4F1B66A}">
      <dgm:prSet/>
      <dgm:spPr/>
      <dgm:t>
        <a:bodyPr/>
        <a:lstStyle/>
        <a:p>
          <a:endParaRPr lang="en-US"/>
        </a:p>
      </dgm:t>
    </dgm:pt>
    <dgm:pt modelId="{C726AFA3-DBF4-4995-9789-699FD777733B}">
      <dgm:prSet/>
      <dgm:spPr/>
      <dgm:t>
        <a:bodyPr/>
        <a:lstStyle/>
        <a:p>
          <a:r>
            <a:rPr lang="nl-NL"/>
            <a:t>Pink</a:t>
          </a:r>
          <a:endParaRPr lang="en-US"/>
        </a:p>
      </dgm:t>
    </dgm:pt>
    <dgm:pt modelId="{5B370101-5AB6-4437-80A5-8AB7AB7F0895}" type="parTrans" cxnId="{E2F54213-90A7-4605-B484-643D88A14916}">
      <dgm:prSet/>
      <dgm:spPr/>
      <dgm:t>
        <a:bodyPr/>
        <a:lstStyle/>
        <a:p>
          <a:endParaRPr lang="en-US"/>
        </a:p>
      </dgm:t>
    </dgm:pt>
    <dgm:pt modelId="{AD4633AF-E783-4E0A-AE8E-1D3C35C3F57A}" type="sibTrans" cxnId="{E2F54213-90A7-4605-B484-643D88A14916}">
      <dgm:prSet/>
      <dgm:spPr/>
      <dgm:t>
        <a:bodyPr/>
        <a:lstStyle/>
        <a:p>
          <a:endParaRPr lang="en-US"/>
        </a:p>
      </dgm:t>
    </dgm:pt>
    <dgm:pt modelId="{D12437AD-525D-4B79-9332-91A561D1C896}">
      <dgm:prSet/>
      <dgm:spPr/>
      <dgm:t>
        <a:bodyPr/>
        <a:lstStyle/>
        <a:p>
          <a:r>
            <a:rPr lang="nl-NL"/>
            <a:t>Insemineren</a:t>
          </a:r>
          <a:endParaRPr lang="en-US"/>
        </a:p>
      </dgm:t>
    </dgm:pt>
    <dgm:pt modelId="{372A492D-914A-44C6-A661-8E5C8330F442}" type="parTrans" cxnId="{5F9C6BE5-FF28-466E-A141-B58E792F652B}">
      <dgm:prSet/>
      <dgm:spPr/>
      <dgm:t>
        <a:bodyPr/>
        <a:lstStyle/>
        <a:p>
          <a:endParaRPr lang="en-US"/>
        </a:p>
      </dgm:t>
    </dgm:pt>
    <dgm:pt modelId="{0EE5CDE2-F690-425F-982A-3D4CBCCB0824}" type="sibTrans" cxnId="{5F9C6BE5-FF28-466E-A141-B58E792F652B}">
      <dgm:prSet/>
      <dgm:spPr/>
      <dgm:t>
        <a:bodyPr/>
        <a:lstStyle/>
        <a:p>
          <a:endParaRPr lang="en-US"/>
        </a:p>
      </dgm:t>
    </dgm:pt>
    <dgm:pt modelId="{51C93322-1C45-4905-9724-4C3A98621CB2}">
      <dgm:prSet/>
      <dgm:spPr/>
      <dgm:t>
        <a:bodyPr/>
        <a:lstStyle/>
        <a:p>
          <a:r>
            <a:rPr lang="nl-NL"/>
            <a:t>Dracht</a:t>
          </a:r>
          <a:endParaRPr lang="en-US"/>
        </a:p>
      </dgm:t>
    </dgm:pt>
    <dgm:pt modelId="{10199089-D8AC-4F93-B422-B94AED77627D}" type="parTrans" cxnId="{295029BA-FA04-4AC9-B3E1-8D1EC3CEE7A2}">
      <dgm:prSet/>
      <dgm:spPr/>
      <dgm:t>
        <a:bodyPr/>
        <a:lstStyle/>
        <a:p>
          <a:endParaRPr lang="en-US"/>
        </a:p>
      </dgm:t>
    </dgm:pt>
    <dgm:pt modelId="{3E2E576F-0C28-4FC2-880F-75A2E2B41AC1}" type="sibTrans" cxnId="{295029BA-FA04-4AC9-B3E1-8D1EC3CEE7A2}">
      <dgm:prSet/>
      <dgm:spPr/>
      <dgm:t>
        <a:bodyPr/>
        <a:lstStyle/>
        <a:p>
          <a:endParaRPr lang="en-US"/>
        </a:p>
      </dgm:t>
    </dgm:pt>
    <dgm:pt modelId="{6EFF085F-393C-4CCF-AC3C-CCE33EAF08D7}">
      <dgm:prSet/>
      <dgm:spPr/>
      <dgm:t>
        <a:bodyPr/>
        <a:lstStyle/>
        <a:p>
          <a:r>
            <a:rPr lang="nl-NL"/>
            <a:t>Afkalven</a:t>
          </a:r>
          <a:endParaRPr lang="en-US"/>
        </a:p>
      </dgm:t>
    </dgm:pt>
    <dgm:pt modelId="{A9DD2F91-5733-46EC-98E9-C8FF31F2BDD4}" type="parTrans" cxnId="{2B4C2B2B-2F10-4C66-B7C0-1A2BD3C69700}">
      <dgm:prSet/>
      <dgm:spPr/>
      <dgm:t>
        <a:bodyPr/>
        <a:lstStyle/>
        <a:p>
          <a:endParaRPr lang="en-US"/>
        </a:p>
      </dgm:t>
    </dgm:pt>
    <dgm:pt modelId="{290E2369-277F-49C8-9C37-26A5900F2041}" type="sibTrans" cxnId="{2B4C2B2B-2F10-4C66-B7C0-1A2BD3C69700}">
      <dgm:prSet/>
      <dgm:spPr/>
      <dgm:t>
        <a:bodyPr/>
        <a:lstStyle/>
        <a:p>
          <a:endParaRPr lang="en-US"/>
        </a:p>
      </dgm:t>
    </dgm:pt>
    <dgm:pt modelId="{0DBF4BE3-876D-4475-9A89-F62B7CE2E0C3}">
      <dgm:prSet/>
      <dgm:spPr/>
      <dgm:t>
        <a:bodyPr/>
        <a:lstStyle/>
        <a:p>
          <a:r>
            <a:rPr lang="nl-NL"/>
            <a:t>Vaars</a:t>
          </a:r>
          <a:endParaRPr lang="en-US"/>
        </a:p>
      </dgm:t>
    </dgm:pt>
    <dgm:pt modelId="{F722240E-8A6A-47C2-A033-DDA5E54B67D4}" type="parTrans" cxnId="{5A56BAD6-1257-4FB2-AAD0-D14707FBC714}">
      <dgm:prSet/>
      <dgm:spPr/>
      <dgm:t>
        <a:bodyPr/>
        <a:lstStyle/>
        <a:p>
          <a:endParaRPr lang="en-US"/>
        </a:p>
      </dgm:t>
    </dgm:pt>
    <dgm:pt modelId="{742862D9-308E-4D50-9A35-347673E04815}" type="sibTrans" cxnId="{5A56BAD6-1257-4FB2-AAD0-D14707FBC714}">
      <dgm:prSet/>
      <dgm:spPr/>
      <dgm:t>
        <a:bodyPr/>
        <a:lstStyle/>
        <a:p>
          <a:endParaRPr lang="en-US"/>
        </a:p>
      </dgm:t>
    </dgm:pt>
    <dgm:pt modelId="{4267D119-C3EB-48EA-B702-999B0F6AA70F}">
      <dgm:prSet custT="1"/>
      <dgm:spPr/>
      <dgm:t>
        <a:bodyPr/>
        <a:lstStyle/>
        <a:p>
          <a:r>
            <a:rPr lang="nl-NL" sz="1600" dirty="0"/>
            <a:t>Melkproductie</a:t>
          </a:r>
        </a:p>
        <a:p>
          <a:r>
            <a:rPr lang="nl-NL" sz="1600" dirty="0"/>
            <a:t>(Eerste lactatie)</a:t>
          </a:r>
          <a:endParaRPr lang="en-US" sz="1600" dirty="0"/>
        </a:p>
      </dgm:t>
    </dgm:pt>
    <dgm:pt modelId="{86D65BEF-1A5D-4A37-94C6-1BFC6678101E}" type="parTrans" cxnId="{315B0B84-5D36-4D9C-81BC-27875257B9A1}">
      <dgm:prSet/>
      <dgm:spPr/>
      <dgm:t>
        <a:bodyPr/>
        <a:lstStyle/>
        <a:p>
          <a:endParaRPr lang="en-US"/>
        </a:p>
      </dgm:t>
    </dgm:pt>
    <dgm:pt modelId="{7C6F32DC-6C65-495E-99EF-7AF8B18F896F}" type="sibTrans" cxnId="{315B0B84-5D36-4D9C-81BC-27875257B9A1}">
      <dgm:prSet/>
      <dgm:spPr/>
      <dgm:t>
        <a:bodyPr/>
        <a:lstStyle/>
        <a:p>
          <a:endParaRPr lang="en-US"/>
        </a:p>
      </dgm:t>
    </dgm:pt>
    <dgm:pt modelId="{35C44939-BBB8-4DF5-8F3B-084DB56D0A49}">
      <dgm:prSet custT="1"/>
      <dgm:spPr/>
      <dgm:t>
        <a:bodyPr/>
        <a:lstStyle/>
        <a:p>
          <a:r>
            <a:rPr lang="en-US" sz="2400" dirty="0" err="1"/>
            <a:t>Insemineren</a:t>
          </a:r>
          <a:endParaRPr lang="en-US" sz="2400" dirty="0"/>
        </a:p>
      </dgm:t>
    </dgm:pt>
    <dgm:pt modelId="{09B22193-5070-4EE5-886A-581347A87852}" type="parTrans" cxnId="{C04FC8F2-4E63-4AF1-8776-7A532674D803}">
      <dgm:prSet/>
      <dgm:spPr/>
      <dgm:t>
        <a:bodyPr/>
        <a:lstStyle/>
        <a:p>
          <a:endParaRPr lang="nl-NL"/>
        </a:p>
      </dgm:t>
    </dgm:pt>
    <dgm:pt modelId="{F9A8E3C1-AF0E-40EA-9E26-02AD986FA6B2}" type="sibTrans" cxnId="{C04FC8F2-4E63-4AF1-8776-7A532674D803}">
      <dgm:prSet/>
      <dgm:spPr/>
      <dgm:t>
        <a:bodyPr/>
        <a:lstStyle/>
        <a:p>
          <a:endParaRPr lang="nl-NL"/>
        </a:p>
      </dgm:t>
    </dgm:pt>
    <dgm:pt modelId="{1930DC05-B63D-4392-8487-BF1D111011CB}" type="pres">
      <dgm:prSet presAssocID="{E435BF93-5DD8-4A3B-9444-EDD4B8EF2EEA}" presName="Name0" presStyleCnt="0">
        <dgm:presLayoutVars>
          <dgm:dir/>
          <dgm:resizeHandles val="exact"/>
        </dgm:presLayoutVars>
      </dgm:prSet>
      <dgm:spPr/>
    </dgm:pt>
    <dgm:pt modelId="{6DEBBC67-06BE-4548-AC8F-D88BFE81D797}" type="pres">
      <dgm:prSet presAssocID="{3BF62FBA-33A0-4B67-A8CB-C934BBAE4C6C}" presName="node" presStyleLbl="node1" presStyleIdx="0" presStyleCnt="8">
        <dgm:presLayoutVars>
          <dgm:bulletEnabled val="1"/>
        </dgm:presLayoutVars>
      </dgm:prSet>
      <dgm:spPr/>
    </dgm:pt>
    <dgm:pt modelId="{D09AFC51-DA5E-40EF-9190-EFFC8C1FA6E4}" type="pres">
      <dgm:prSet presAssocID="{C98200C2-F7E9-4A47-B29C-F15E21F720E5}" presName="sibTrans" presStyleLbl="sibTrans1D1" presStyleIdx="0" presStyleCnt="7"/>
      <dgm:spPr/>
    </dgm:pt>
    <dgm:pt modelId="{34C1DEFA-6DE5-4539-B5D4-BD3A4B596FE7}" type="pres">
      <dgm:prSet presAssocID="{C98200C2-F7E9-4A47-B29C-F15E21F720E5}" presName="connectorText" presStyleLbl="sibTrans1D1" presStyleIdx="0" presStyleCnt="7"/>
      <dgm:spPr/>
    </dgm:pt>
    <dgm:pt modelId="{754FAAE4-4679-4832-AE03-8F40AE187357}" type="pres">
      <dgm:prSet presAssocID="{C726AFA3-DBF4-4995-9789-699FD777733B}" presName="node" presStyleLbl="node1" presStyleIdx="1" presStyleCnt="8">
        <dgm:presLayoutVars>
          <dgm:bulletEnabled val="1"/>
        </dgm:presLayoutVars>
      </dgm:prSet>
      <dgm:spPr/>
    </dgm:pt>
    <dgm:pt modelId="{61D58618-26E5-4B3F-8225-3DC44684BF31}" type="pres">
      <dgm:prSet presAssocID="{AD4633AF-E783-4E0A-AE8E-1D3C35C3F57A}" presName="sibTrans" presStyleLbl="sibTrans1D1" presStyleIdx="1" presStyleCnt="7"/>
      <dgm:spPr/>
    </dgm:pt>
    <dgm:pt modelId="{A4AD6815-4F82-4177-B035-A473BF5E0FFC}" type="pres">
      <dgm:prSet presAssocID="{AD4633AF-E783-4E0A-AE8E-1D3C35C3F57A}" presName="connectorText" presStyleLbl="sibTrans1D1" presStyleIdx="1" presStyleCnt="7"/>
      <dgm:spPr/>
    </dgm:pt>
    <dgm:pt modelId="{90C88838-E609-4702-B242-E41C467D3B7B}" type="pres">
      <dgm:prSet presAssocID="{D12437AD-525D-4B79-9332-91A561D1C896}" presName="node" presStyleLbl="node1" presStyleIdx="2" presStyleCnt="8">
        <dgm:presLayoutVars>
          <dgm:bulletEnabled val="1"/>
        </dgm:presLayoutVars>
      </dgm:prSet>
      <dgm:spPr/>
    </dgm:pt>
    <dgm:pt modelId="{36C9F307-7879-4E72-8512-244BE87B8805}" type="pres">
      <dgm:prSet presAssocID="{0EE5CDE2-F690-425F-982A-3D4CBCCB0824}" presName="sibTrans" presStyleLbl="sibTrans1D1" presStyleIdx="2" presStyleCnt="7"/>
      <dgm:spPr/>
    </dgm:pt>
    <dgm:pt modelId="{66D8E25A-CDE4-4455-80BB-23ABEEEC46DC}" type="pres">
      <dgm:prSet presAssocID="{0EE5CDE2-F690-425F-982A-3D4CBCCB0824}" presName="connectorText" presStyleLbl="sibTrans1D1" presStyleIdx="2" presStyleCnt="7"/>
      <dgm:spPr/>
    </dgm:pt>
    <dgm:pt modelId="{792454BB-7225-4AF9-9FAC-9F72E69A3A1E}" type="pres">
      <dgm:prSet presAssocID="{51C93322-1C45-4905-9724-4C3A98621CB2}" presName="node" presStyleLbl="node1" presStyleIdx="3" presStyleCnt="8">
        <dgm:presLayoutVars>
          <dgm:bulletEnabled val="1"/>
        </dgm:presLayoutVars>
      </dgm:prSet>
      <dgm:spPr/>
    </dgm:pt>
    <dgm:pt modelId="{14D55269-F0E1-4EBA-B74A-B3A61F13EBC8}" type="pres">
      <dgm:prSet presAssocID="{3E2E576F-0C28-4FC2-880F-75A2E2B41AC1}" presName="sibTrans" presStyleLbl="sibTrans1D1" presStyleIdx="3" presStyleCnt="7"/>
      <dgm:spPr/>
    </dgm:pt>
    <dgm:pt modelId="{DF1CB304-BC6C-4EA9-9FC1-0343D028715C}" type="pres">
      <dgm:prSet presAssocID="{3E2E576F-0C28-4FC2-880F-75A2E2B41AC1}" presName="connectorText" presStyleLbl="sibTrans1D1" presStyleIdx="3" presStyleCnt="7"/>
      <dgm:spPr/>
    </dgm:pt>
    <dgm:pt modelId="{84C9D0CD-0159-4B1E-81E6-46616EF87118}" type="pres">
      <dgm:prSet presAssocID="{6EFF085F-393C-4CCF-AC3C-CCE33EAF08D7}" presName="node" presStyleLbl="node1" presStyleIdx="4" presStyleCnt="8">
        <dgm:presLayoutVars>
          <dgm:bulletEnabled val="1"/>
        </dgm:presLayoutVars>
      </dgm:prSet>
      <dgm:spPr/>
    </dgm:pt>
    <dgm:pt modelId="{E57F3FD2-EE9C-4AD6-81D1-73680CFE7768}" type="pres">
      <dgm:prSet presAssocID="{290E2369-277F-49C8-9C37-26A5900F2041}" presName="sibTrans" presStyleLbl="sibTrans1D1" presStyleIdx="4" presStyleCnt="7"/>
      <dgm:spPr/>
    </dgm:pt>
    <dgm:pt modelId="{D0EF6D7A-985D-4480-8370-72109C5F4D2F}" type="pres">
      <dgm:prSet presAssocID="{290E2369-277F-49C8-9C37-26A5900F2041}" presName="connectorText" presStyleLbl="sibTrans1D1" presStyleIdx="4" presStyleCnt="7"/>
      <dgm:spPr/>
    </dgm:pt>
    <dgm:pt modelId="{06ED2A3D-12BB-4098-BCC3-6D94BF035B80}" type="pres">
      <dgm:prSet presAssocID="{0DBF4BE3-876D-4475-9A89-F62B7CE2E0C3}" presName="node" presStyleLbl="node1" presStyleIdx="5" presStyleCnt="8">
        <dgm:presLayoutVars>
          <dgm:bulletEnabled val="1"/>
        </dgm:presLayoutVars>
      </dgm:prSet>
      <dgm:spPr/>
    </dgm:pt>
    <dgm:pt modelId="{DA8DBB45-F72D-4EEF-B63C-27791EB67DFA}" type="pres">
      <dgm:prSet presAssocID="{742862D9-308E-4D50-9A35-347673E04815}" presName="sibTrans" presStyleLbl="sibTrans1D1" presStyleIdx="5" presStyleCnt="7"/>
      <dgm:spPr/>
    </dgm:pt>
    <dgm:pt modelId="{5A8E6444-A1EC-4154-A3BC-61699A92B5E9}" type="pres">
      <dgm:prSet presAssocID="{742862D9-308E-4D50-9A35-347673E04815}" presName="connectorText" presStyleLbl="sibTrans1D1" presStyleIdx="5" presStyleCnt="7"/>
      <dgm:spPr/>
    </dgm:pt>
    <dgm:pt modelId="{D8513E84-31B7-4AED-BAAD-341310C60D1D}" type="pres">
      <dgm:prSet presAssocID="{4267D119-C3EB-48EA-B702-999B0F6AA70F}" presName="node" presStyleLbl="node1" presStyleIdx="6" presStyleCnt="8">
        <dgm:presLayoutVars>
          <dgm:bulletEnabled val="1"/>
        </dgm:presLayoutVars>
      </dgm:prSet>
      <dgm:spPr/>
    </dgm:pt>
    <dgm:pt modelId="{89DBE494-5891-474D-836F-BD40392D1D7A}" type="pres">
      <dgm:prSet presAssocID="{7C6F32DC-6C65-495E-99EF-7AF8B18F896F}" presName="sibTrans" presStyleLbl="sibTrans1D1" presStyleIdx="6" presStyleCnt="7"/>
      <dgm:spPr/>
    </dgm:pt>
    <dgm:pt modelId="{C8A439F0-48B9-44B4-8521-6F91CFFEBB1F}" type="pres">
      <dgm:prSet presAssocID="{7C6F32DC-6C65-495E-99EF-7AF8B18F896F}" presName="connectorText" presStyleLbl="sibTrans1D1" presStyleIdx="6" presStyleCnt="7"/>
      <dgm:spPr/>
    </dgm:pt>
    <dgm:pt modelId="{1BA871B7-0A78-4755-86C6-3F8116830F6E}" type="pres">
      <dgm:prSet presAssocID="{35C44939-BBB8-4DF5-8F3B-084DB56D0A49}" presName="node" presStyleLbl="node1" presStyleIdx="7" presStyleCnt="8">
        <dgm:presLayoutVars>
          <dgm:bulletEnabled val="1"/>
        </dgm:presLayoutVars>
      </dgm:prSet>
      <dgm:spPr/>
    </dgm:pt>
  </dgm:ptLst>
  <dgm:cxnLst>
    <dgm:cxn modelId="{652D8C08-DBD9-4145-AB78-AF27552CB63E}" type="presOf" srcId="{0EE5CDE2-F690-425F-982A-3D4CBCCB0824}" destId="{36C9F307-7879-4E72-8512-244BE87B8805}" srcOrd="0" destOrd="0" presId="urn:microsoft.com/office/officeart/2016/7/layout/RepeatingBendingProcessNew"/>
    <dgm:cxn modelId="{28EA0209-A2AA-4E26-B99B-A59182238B07}" type="presOf" srcId="{0DBF4BE3-876D-4475-9A89-F62B7CE2E0C3}" destId="{06ED2A3D-12BB-4098-BCC3-6D94BF035B80}" srcOrd="0" destOrd="0" presId="urn:microsoft.com/office/officeart/2016/7/layout/RepeatingBendingProcessNew"/>
    <dgm:cxn modelId="{541DD50A-CFC6-42FF-AF82-1E7B7C84FD30}" type="presOf" srcId="{C98200C2-F7E9-4A47-B29C-F15E21F720E5}" destId="{34C1DEFA-6DE5-4539-B5D4-BD3A4B596FE7}" srcOrd="1" destOrd="0" presId="urn:microsoft.com/office/officeart/2016/7/layout/RepeatingBendingProcessNew"/>
    <dgm:cxn modelId="{E2F54213-90A7-4605-B484-643D88A14916}" srcId="{E435BF93-5DD8-4A3B-9444-EDD4B8EF2EEA}" destId="{C726AFA3-DBF4-4995-9789-699FD777733B}" srcOrd="1" destOrd="0" parTransId="{5B370101-5AB6-4437-80A5-8AB7AB7F0895}" sibTransId="{AD4633AF-E783-4E0A-AE8E-1D3C35C3F57A}"/>
    <dgm:cxn modelId="{CDB23316-B0B3-4AF0-80B1-73D9FD31F4B0}" type="presOf" srcId="{35C44939-BBB8-4DF5-8F3B-084DB56D0A49}" destId="{1BA871B7-0A78-4755-86C6-3F8116830F6E}" srcOrd="0" destOrd="0" presId="urn:microsoft.com/office/officeart/2016/7/layout/RepeatingBendingProcessNew"/>
    <dgm:cxn modelId="{79188518-92A2-4EB6-BB5A-AF44D1F37758}" type="presOf" srcId="{0EE5CDE2-F690-425F-982A-3D4CBCCB0824}" destId="{66D8E25A-CDE4-4455-80BB-23ABEEEC46DC}" srcOrd="1" destOrd="0" presId="urn:microsoft.com/office/officeart/2016/7/layout/RepeatingBendingProcessNew"/>
    <dgm:cxn modelId="{6F839818-81CB-4F8F-817C-0239CC0C1D8C}" type="presOf" srcId="{51C93322-1C45-4905-9724-4C3A98621CB2}" destId="{792454BB-7225-4AF9-9FAC-9F72E69A3A1E}" srcOrd="0" destOrd="0" presId="urn:microsoft.com/office/officeart/2016/7/layout/RepeatingBendingProcessNew"/>
    <dgm:cxn modelId="{055E401A-BAFA-4B38-A944-C2FF2A875633}" type="presOf" srcId="{3BF62FBA-33A0-4B67-A8CB-C934BBAE4C6C}" destId="{6DEBBC67-06BE-4548-AC8F-D88BFE81D797}" srcOrd="0" destOrd="0" presId="urn:microsoft.com/office/officeart/2016/7/layout/RepeatingBendingProcessNew"/>
    <dgm:cxn modelId="{DC040A1F-8629-4A4B-A522-C38AE4F1B66A}" srcId="{E435BF93-5DD8-4A3B-9444-EDD4B8EF2EEA}" destId="{3BF62FBA-33A0-4B67-A8CB-C934BBAE4C6C}" srcOrd="0" destOrd="0" parTransId="{A92F80BE-0623-4D38-8395-45F574F9AFC6}" sibTransId="{C98200C2-F7E9-4A47-B29C-F15E21F720E5}"/>
    <dgm:cxn modelId="{BB7CE527-DCDE-4FF4-993D-0013C91C5061}" type="presOf" srcId="{C726AFA3-DBF4-4995-9789-699FD777733B}" destId="{754FAAE4-4679-4832-AE03-8F40AE187357}" srcOrd="0" destOrd="0" presId="urn:microsoft.com/office/officeart/2016/7/layout/RepeatingBendingProcessNew"/>
    <dgm:cxn modelId="{2B4C2B2B-2F10-4C66-B7C0-1A2BD3C69700}" srcId="{E435BF93-5DD8-4A3B-9444-EDD4B8EF2EEA}" destId="{6EFF085F-393C-4CCF-AC3C-CCE33EAF08D7}" srcOrd="4" destOrd="0" parTransId="{A9DD2F91-5733-46EC-98E9-C8FF31F2BDD4}" sibTransId="{290E2369-277F-49C8-9C37-26A5900F2041}"/>
    <dgm:cxn modelId="{1A64A737-0CB0-47A3-ADED-D1BD876AF1F1}" type="presOf" srcId="{7C6F32DC-6C65-495E-99EF-7AF8B18F896F}" destId="{C8A439F0-48B9-44B4-8521-6F91CFFEBB1F}" srcOrd="1" destOrd="0" presId="urn:microsoft.com/office/officeart/2016/7/layout/RepeatingBendingProcessNew"/>
    <dgm:cxn modelId="{E8220446-1F3B-4AEE-8C1E-C97C9A35113F}" type="presOf" srcId="{290E2369-277F-49C8-9C37-26A5900F2041}" destId="{E57F3FD2-EE9C-4AD6-81D1-73680CFE7768}" srcOrd="0" destOrd="0" presId="urn:microsoft.com/office/officeart/2016/7/layout/RepeatingBendingProcessNew"/>
    <dgm:cxn modelId="{D5BD2367-BDF9-4A52-BC1E-71C218E3E1D8}" type="presOf" srcId="{6EFF085F-393C-4CCF-AC3C-CCE33EAF08D7}" destId="{84C9D0CD-0159-4B1E-81E6-46616EF87118}" srcOrd="0" destOrd="0" presId="urn:microsoft.com/office/officeart/2016/7/layout/RepeatingBendingProcessNew"/>
    <dgm:cxn modelId="{D425494D-3207-495E-9C12-3060B62C2EE0}" type="presOf" srcId="{3E2E576F-0C28-4FC2-880F-75A2E2B41AC1}" destId="{14D55269-F0E1-4EBA-B74A-B3A61F13EBC8}" srcOrd="0" destOrd="0" presId="urn:microsoft.com/office/officeart/2016/7/layout/RepeatingBendingProcessNew"/>
    <dgm:cxn modelId="{315B0B84-5D36-4D9C-81BC-27875257B9A1}" srcId="{E435BF93-5DD8-4A3B-9444-EDD4B8EF2EEA}" destId="{4267D119-C3EB-48EA-B702-999B0F6AA70F}" srcOrd="6" destOrd="0" parTransId="{86D65BEF-1A5D-4A37-94C6-1BFC6678101E}" sibTransId="{7C6F32DC-6C65-495E-99EF-7AF8B18F896F}"/>
    <dgm:cxn modelId="{C482D9A8-75FA-45E5-8DDE-611D45835962}" type="presOf" srcId="{3E2E576F-0C28-4FC2-880F-75A2E2B41AC1}" destId="{DF1CB304-BC6C-4EA9-9FC1-0343D028715C}" srcOrd="1" destOrd="0" presId="urn:microsoft.com/office/officeart/2016/7/layout/RepeatingBendingProcessNew"/>
    <dgm:cxn modelId="{627B96AF-9497-4BEA-BA9C-0C8DA4C86E80}" type="presOf" srcId="{7C6F32DC-6C65-495E-99EF-7AF8B18F896F}" destId="{89DBE494-5891-474D-836F-BD40392D1D7A}" srcOrd="0" destOrd="0" presId="urn:microsoft.com/office/officeart/2016/7/layout/RepeatingBendingProcessNew"/>
    <dgm:cxn modelId="{295029BA-FA04-4AC9-B3E1-8D1EC3CEE7A2}" srcId="{E435BF93-5DD8-4A3B-9444-EDD4B8EF2EEA}" destId="{51C93322-1C45-4905-9724-4C3A98621CB2}" srcOrd="3" destOrd="0" parTransId="{10199089-D8AC-4F93-B422-B94AED77627D}" sibTransId="{3E2E576F-0C28-4FC2-880F-75A2E2B41AC1}"/>
    <dgm:cxn modelId="{522836BB-6152-4560-B56D-4DE0F71370B9}" type="presOf" srcId="{742862D9-308E-4D50-9A35-347673E04815}" destId="{DA8DBB45-F72D-4EEF-B63C-27791EB67DFA}" srcOrd="0" destOrd="0" presId="urn:microsoft.com/office/officeart/2016/7/layout/RepeatingBendingProcessNew"/>
    <dgm:cxn modelId="{21CEF6BE-2EC1-4195-B4A0-78EC2FEC9A10}" type="presOf" srcId="{4267D119-C3EB-48EA-B702-999B0F6AA70F}" destId="{D8513E84-31B7-4AED-BAAD-341310C60D1D}" srcOrd="0" destOrd="0" presId="urn:microsoft.com/office/officeart/2016/7/layout/RepeatingBendingProcessNew"/>
    <dgm:cxn modelId="{25AD2CC6-15CB-4476-8CA3-803A4237B1F0}" type="presOf" srcId="{AD4633AF-E783-4E0A-AE8E-1D3C35C3F57A}" destId="{A4AD6815-4F82-4177-B035-A473BF5E0FFC}" srcOrd="1" destOrd="0" presId="urn:microsoft.com/office/officeart/2016/7/layout/RepeatingBendingProcessNew"/>
    <dgm:cxn modelId="{59D415C9-386A-4CA1-A938-3064B4DC9272}" type="presOf" srcId="{D12437AD-525D-4B79-9332-91A561D1C896}" destId="{90C88838-E609-4702-B242-E41C467D3B7B}" srcOrd="0" destOrd="0" presId="urn:microsoft.com/office/officeart/2016/7/layout/RepeatingBendingProcessNew"/>
    <dgm:cxn modelId="{74D6C5CE-EEF9-46DF-BC92-995AC4FE605E}" type="presOf" srcId="{AD4633AF-E783-4E0A-AE8E-1D3C35C3F57A}" destId="{61D58618-26E5-4B3F-8225-3DC44684BF31}" srcOrd="0" destOrd="0" presId="urn:microsoft.com/office/officeart/2016/7/layout/RepeatingBendingProcessNew"/>
    <dgm:cxn modelId="{D0395DD2-D91C-40E8-AC5C-1A7700AB7578}" type="presOf" srcId="{C98200C2-F7E9-4A47-B29C-F15E21F720E5}" destId="{D09AFC51-DA5E-40EF-9190-EFFC8C1FA6E4}" srcOrd="0" destOrd="0" presId="urn:microsoft.com/office/officeart/2016/7/layout/RepeatingBendingProcessNew"/>
    <dgm:cxn modelId="{D87AC5D4-E0E3-49D5-8C1D-4C2B7459F9A3}" type="presOf" srcId="{E435BF93-5DD8-4A3B-9444-EDD4B8EF2EEA}" destId="{1930DC05-B63D-4392-8487-BF1D111011CB}" srcOrd="0" destOrd="0" presId="urn:microsoft.com/office/officeart/2016/7/layout/RepeatingBendingProcessNew"/>
    <dgm:cxn modelId="{5A56BAD6-1257-4FB2-AAD0-D14707FBC714}" srcId="{E435BF93-5DD8-4A3B-9444-EDD4B8EF2EEA}" destId="{0DBF4BE3-876D-4475-9A89-F62B7CE2E0C3}" srcOrd="5" destOrd="0" parTransId="{F722240E-8A6A-47C2-A033-DDA5E54B67D4}" sibTransId="{742862D9-308E-4D50-9A35-347673E04815}"/>
    <dgm:cxn modelId="{F59B2DDD-5439-474F-8B18-B1520645E56E}" type="presOf" srcId="{742862D9-308E-4D50-9A35-347673E04815}" destId="{5A8E6444-A1EC-4154-A3BC-61699A92B5E9}" srcOrd="1" destOrd="0" presId="urn:microsoft.com/office/officeart/2016/7/layout/RepeatingBendingProcessNew"/>
    <dgm:cxn modelId="{5F9C6BE5-FF28-466E-A141-B58E792F652B}" srcId="{E435BF93-5DD8-4A3B-9444-EDD4B8EF2EEA}" destId="{D12437AD-525D-4B79-9332-91A561D1C896}" srcOrd="2" destOrd="0" parTransId="{372A492D-914A-44C6-A661-8E5C8330F442}" sibTransId="{0EE5CDE2-F690-425F-982A-3D4CBCCB0824}"/>
    <dgm:cxn modelId="{C04FC8F2-4E63-4AF1-8776-7A532674D803}" srcId="{E435BF93-5DD8-4A3B-9444-EDD4B8EF2EEA}" destId="{35C44939-BBB8-4DF5-8F3B-084DB56D0A49}" srcOrd="7" destOrd="0" parTransId="{09B22193-5070-4EE5-886A-581347A87852}" sibTransId="{F9A8E3C1-AF0E-40EA-9E26-02AD986FA6B2}"/>
    <dgm:cxn modelId="{B9D6B6FD-8D86-44BD-9E14-FD410A501E78}" type="presOf" srcId="{290E2369-277F-49C8-9C37-26A5900F2041}" destId="{D0EF6D7A-985D-4480-8370-72109C5F4D2F}" srcOrd="1" destOrd="0" presId="urn:microsoft.com/office/officeart/2016/7/layout/RepeatingBendingProcessNew"/>
    <dgm:cxn modelId="{66671618-2082-4701-A578-B52A3D656B45}" type="presParOf" srcId="{1930DC05-B63D-4392-8487-BF1D111011CB}" destId="{6DEBBC67-06BE-4548-AC8F-D88BFE81D797}" srcOrd="0" destOrd="0" presId="urn:microsoft.com/office/officeart/2016/7/layout/RepeatingBendingProcessNew"/>
    <dgm:cxn modelId="{222A9954-C7DA-4C45-AB50-E0040F1C7941}" type="presParOf" srcId="{1930DC05-B63D-4392-8487-BF1D111011CB}" destId="{D09AFC51-DA5E-40EF-9190-EFFC8C1FA6E4}" srcOrd="1" destOrd="0" presId="urn:microsoft.com/office/officeart/2016/7/layout/RepeatingBendingProcessNew"/>
    <dgm:cxn modelId="{90F88A8F-74D7-464A-9A78-70BA4CD36D54}" type="presParOf" srcId="{D09AFC51-DA5E-40EF-9190-EFFC8C1FA6E4}" destId="{34C1DEFA-6DE5-4539-B5D4-BD3A4B596FE7}" srcOrd="0" destOrd="0" presId="urn:microsoft.com/office/officeart/2016/7/layout/RepeatingBendingProcessNew"/>
    <dgm:cxn modelId="{B57BB764-684C-497F-8D66-12C0504FF255}" type="presParOf" srcId="{1930DC05-B63D-4392-8487-BF1D111011CB}" destId="{754FAAE4-4679-4832-AE03-8F40AE187357}" srcOrd="2" destOrd="0" presId="urn:microsoft.com/office/officeart/2016/7/layout/RepeatingBendingProcessNew"/>
    <dgm:cxn modelId="{240CEDCB-21C1-4040-A92E-B08A27FC9912}" type="presParOf" srcId="{1930DC05-B63D-4392-8487-BF1D111011CB}" destId="{61D58618-26E5-4B3F-8225-3DC44684BF31}" srcOrd="3" destOrd="0" presId="urn:microsoft.com/office/officeart/2016/7/layout/RepeatingBendingProcessNew"/>
    <dgm:cxn modelId="{5C1C12E6-F1F7-48E5-9600-6DA9792C372F}" type="presParOf" srcId="{61D58618-26E5-4B3F-8225-3DC44684BF31}" destId="{A4AD6815-4F82-4177-B035-A473BF5E0FFC}" srcOrd="0" destOrd="0" presId="urn:microsoft.com/office/officeart/2016/7/layout/RepeatingBendingProcessNew"/>
    <dgm:cxn modelId="{4226683E-8391-4413-BF19-5035D3A0869B}" type="presParOf" srcId="{1930DC05-B63D-4392-8487-BF1D111011CB}" destId="{90C88838-E609-4702-B242-E41C467D3B7B}" srcOrd="4" destOrd="0" presId="urn:microsoft.com/office/officeart/2016/7/layout/RepeatingBendingProcessNew"/>
    <dgm:cxn modelId="{62D978C1-85AE-46D7-A310-1B254589D63F}" type="presParOf" srcId="{1930DC05-B63D-4392-8487-BF1D111011CB}" destId="{36C9F307-7879-4E72-8512-244BE87B8805}" srcOrd="5" destOrd="0" presId="urn:microsoft.com/office/officeart/2016/7/layout/RepeatingBendingProcessNew"/>
    <dgm:cxn modelId="{95E3B363-3F8C-469E-815C-F64E2F45344E}" type="presParOf" srcId="{36C9F307-7879-4E72-8512-244BE87B8805}" destId="{66D8E25A-CDE4-4455-80BB-23ABEEEC46DC}" srcOrd="0" destOrd="0" presId="urn:microsoft.com/office/officeart/2016/7/layout/RepeatingBendingProcessNew"/>
    <dgm:cxn modelId="{FADDB07D-1147-42E5-862D-DEFB9C7DD9AC}" type="presParOf" srcId="{1930DC05-B63D-4392-8487-BF1D111011CB}" destId="{792454BB-7225-4AF9-9FAC-9F72E69A3A1E}" srcOrd="6" destOrd="0" presId="urn:microsoft.com/office/officeart/2016/7/layout/RepeatingBendingProcessNew"/>
    <dgm:cxn modelId="{2446E4AE-CA7A-4770-BAB6-4AAE9C873B0F}" type="presParOf" srcId="{1930DC05-B63D-4392-8487-BF1D111011CB}" destId="{14D55269-F0E1-4EBA-B74A-B3A61F13EBC8}" srcOrd="7" destOrd="0" presId="urn:microsoft.com/office/officeart/2016/7/layout/RepeatingBendingProcessNew"/>
    <dgm:cxn modelId="{7030CD19-B8C9-4A0E-B628-32C545A17745}" type="presParOf" srcId="{14D55269-F0E1-4EBA-B74A-B3A61F13EBC8}" destId="{DF1CB304-BC6C-4EA9-9FC1-0343D028715C}" srcOrd="0" destOrd="0" presId="urn:microsoft.com/office/officeart/2016/7/layout/RepeatingBendingProcessNew"/>
    <dgm:cxn modelId="{76556AD3-1E1F-4106-9F73-1C9A05BB2455}" type="presParOf" srcId="{1930DC05-B63D-4392-8487-BF1D111011CB}" destId="{84C9D0CD-0159-4B1E-81E6-46616EF87118}" srcOrd="8" destOrd="0" presId="urn:microsoft.com/office/officeart/2016/7/layout/RepeatingBendingProcessNew"/>
    <dgm:cxn modelId="{690F8430-9982-46E2-BC3C-9A23B9FDC7FD}" type="presParOf" srcId="{1930DC05-B63D-4392-8487-BF1D111011CB}" destId="{E57F3FD2-EE9C-4AD6-81D1-73680CFE7768}" srcOrd="9" destOrd="0" presId="urn:microsoft.com/office/officeart/2016/7/layout/RepeatingBendingProcessNew"/>
    <dgm:cxn modelId="{74D0AE50-AB0C-4B9C-AEB8-96748C7C56DF}" type="presParOf" srcId="{E57F3FD2-EE9C-4AD6-81D1-73680CFE7768}" destId="{D0EF6D7A-985D-4480-8370-72109C5F4D2F}" srcOrd="0" destOrd="0" presId="urn:microsoft.com/office/officeart/2016/7/layout/RepeatingBendingProcessNew"/>
    <dgm:cxn modelId="{2D35E278-9A2D-4590-875A-99C7CDC2242F}" type="presParOf" srcId="{1930DC05-B63D-4392-8487-BF1D111011CB}" destId="{06ED2A3D-12BB-4098-BCC3-6D94BF035B80}" srcOrd="10" destOrd="0" presId="urn:microsoft.com/office/officeart/2016/7/layout/RepeatingBendingProcessNew"/>
    <dgm:cxn modelId="{87EE9B75-2C7D-4909-909A-801CF7AB516E}" type="presParOf" srcId="{1930DC05-B63D-4392-8487-BF1D111011CB}" destId="{DA8DBB45-F72D-4EEF-B63C-27791EB67DFA}" srcOrd="11" destOrd="0" presId="urn:microsoft.com/office/officeart/2016/7/layout/RepeatingBendingProcessNew"/>
    <dgm:cxn modelId="{853C2A46-DE81-47F7-9400-4D7B7EB862DE}" type="presParOf" srcId="{DA8DBB45-F72D-4EEF-B63C-27791EB67DFA}" destId="{5A8E6444-A1EC-4154-A3BC-61699A92B5E9}" srcOrd="0" destOrd="0" presId="urn:microsoft.com/office/officeart/2016/7/layout/RepeatingBendingProcessNew"/>
    <dgm:cxn modelId="{2D43D289-D86A-4FFC-9E15-935480FB47CB}" type="presParOf" srcId="{1930DC05-B63D-4392-8487-BF1D111011CB}" destId="{D8513E84-31B7-4AED-BAAD-341310C60D1D}" srcOrd="12" destOrd="0" presId="urn:microsoft.com/office/officeart/2016/7/layout/RepeatingBendingProcessNew"/>
    <dgm:cxn modelId="{6585AFE7-5D49-404C-8136-F9560CA94E8C}" type="presParOf" srcId="{1930DC05-B63D-4392-8487-BF1D111011CB}" destId="{89DBE494-5891-474D-836F-BD40392D1D7A}" srcOrd="13" destOrd="0" presId="urn:microsoft.com/office/officeart/2016/7/layout/RepeatingBendingProcessNew"/>
    <dgm:cxn modelId="{7AC4B267-15DF-454D-81B3-71FD37262BE5}" type="presParOf" srcId="{89DBE494-5891-474D-836F-BD40392D1D7A}" destId="{C8A439F0-48B9-44B4-8521-6F91CFFEBB1F}" srcOrd="0" destOrd="0" presId="urn:microsoft.com/office/officeart/2016/7/layout/RepeatingBendingProcessNew"/>
    <dgm:cxn modelId="{EF87C57E-325C-43C5-8589-7B66A9BEC6B6}" type="presParOf" srcId="{1930DC05-B63D-4392-8487-BF1D111011CB}" destId="{1BA871B7-0A78-4755-86C6-3F8116830F6E}"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5BF93-5DD8-4A3B-9444-EDD4B8EF2EE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BF62FBA-33A0-4B67-A8CB-C934BBAE4C6C}">
      <dgm:prSet/>
      <dgm:spPr/>
      <dgm:t>
        <a:bodyPr/>
        <a:lstStyle/>
        <a:p>
          <a:r>
            <a:rPr lang="nl-NL"/>
            <a:t>Kalf</a:t>
          </a:r>
          <a:endParaRPr lang="en-US"/>
        </a:p>
      </dgm:t>
    </dgm:pt>
    <dgm:pt modelId="{A92F80BE-0623-4D38-8395-45F574F9AFC6}" type="parTrans" cxnId="{DC040A1F-8629-4A4B-A522-C38AE4F1B66A}">
      <dgm:prSet/>
      <dgm:spPr/>
      <dgm:t>
        <a:bodyPr/>
        <a:lstStyle/>
        <a:p>
          <a:endParaRPr lang="en-US"/>
        </a:p>
      </dgm:t>
    </dgm:pt>
    <dgm:pt modelId="{C98200C2-F7E9-4A47-B29C-F15E21F720E5}" type="sibTrans" cxnId="{DC040A1F-8629-4A4B-A522-C38AE4F1B66A}">
      <dgm:prSet/>
      <dgm:spPr/>
      <dgm:t>
        <a:bodyPr/>
        <a:lstStyle/>
        <a:p>
          <a:endParaRPr lang="en-US"/>
        </a:p>
      </dgm:t>
    </dgm:pt>
    <dgm:pt modelId="{C726AFA3-DBF4-4995-9789-699FD777733B}">
      <dgm:prSet/>
      <dgm:spPr/>
      <dgm:t>
        <a:bodyPr/>
        <a:lstStyle/>
        <a:p>
          <a:r>
            <a:rPr lang="nl-NL"/>
            <a:t>Pink</a:t>
          </a:r>
          <a:endParaRPr lang="en-US"/>
        </a:p>
      </dgm:t>
    </dgm:pt>
    <dgm:pt modelId="{5B370101-5AB6-4437-80A5-8AB7AB7F0895}" type="parTrans" cxnId="{E2F54213-90A7-4605-B484-643D88A14916}">
      <dgm:prSet/>
      <dgm:spPr/>
      <dgm:t>
        <a:bodyPr/>
        <a:lstStyle/>
        <a:p>
          <a:endParaRPr lang="en-US"/>
        </a:p>
      </dgm:t>
    </dgm:pt>
    <dgm:pt modelId="{AD4633AF-E783-4E0A-AE8E-1D3C35C3F57A}" type="sibTrans" cxnId="{E2F54213-90A7-4605-B484-643D88A14916}">
      <dgm:prSet/>
      <dgm:spPr/>
      <dgm:t>
        <a:bodyPr/>
        <a:lstStyle/>
        <a:p>
          <a:endParaRPr lang="en-US"/>
        </a:p>
      </dgm:t>
    </dgm:pt>
    <dgm:pt modelId="{D12437AD-525D-4B79-9332-91A561D1C896}">
      <dgm:prSet/>
      <dgm:spPr/>
      <dgm:t>
        <a:bodyPr/>
        <a:lstStyle/>
        <a:p>
          <a:r>
            <a:rPr lang="nl-NL"/>
            <a:t>Insemineren</a:t>
          </a:r>
          <a:endParaRPr lang="en-US"/>
        </a:p>
      </dgm:t>
    </dgm:pt>
    <dgm:pt modelId="{372A492D-914A-44C6-A661-8E5C8330F442}" type="parTrans" cxnId="{5F9C6BE5-FF28-466E-A141-B58E792F652B}">
      <dgm:prSet/>
      <dgm:spPr/>
      <dgm:t>
        <a:bodyPr/>
        <a:lstStyle/>
        <a:p>
          <a:endParaRPr lang="en-US"/>
        </a:p>
      </dgm:t>
    </dgm:pt>
    <dgm:pt modelId="{0EE5CDE2-F690-425F-982A-3D4CBCCB0824}" type="sibTrans" cxnId="{5F9C6BE5-FF28-466E-A141-B58E792F652B}">
      <dgm:prSet/>
      <dgm:spPr/>
      <dgm:t>
        <a:bodyPr/>
        <a:lstStyle/>
        <a:p>
          <a:endParaRPr lang="en-US"/>
        </a:p>
      </dgm:t>
    </dgm:pt>
    <dgm:pt modelId="{51C93322-1C45-4905-9724-4C3A98621CB2}">
      <dgm:prSet/>
      <dgm:spPr/>
      <dgm:t>
        <a:bodyPr/>
        <a:lstStyle/>
        <a:p>
          <a:r>
            <a:rPr lang="nl-NL"/>
            <a:t>Dracht</a:t>
          </a:r>
          <a:endParaRPr lang="en-US"/>
        </a:p>
      </dgm:t>
    </dgm:pt>
    <dgm:pt modelId="{10199089-D8AC-4F93-B422-B94AED77627D}" type="parTrans" cxnId="{295029BA-FA04-4AC9-B3E1-8D1EC3CEE7A2}">
      <dgm:prSet/>
      <dgm:spPr/>
      <dgm:t>
        <a:bodyPr/>
        <a:lstStyle/>
        <a:p>
          <a:endParaRPr lang="en-US"/>
        </a:p>
      </dgm:t>
    </dgm:pt>
    <dgm:pt modelId="{3E2E576F-0C28-4FC2-880F-75A2E2B41AC1}" type="sibTrans" cxnId="{295029BA-FA04-4AC9-B3E1-8D1EC3CEE7A2}">
      <dgm:prSet/>
      <dgm:spPr/>
      <dgm:t>
        <a:bodyPr/>
        <a:lstStyle/>
        <a:p>
          <a:endParaRPr lang="en-US"/>
        </a:p>
      </dgm:t>
    </dgm:pt>
    <dgm:pt modelId="{6EFF085F-393C-4CCF-AC3C-CCE33EAF08D7}">
      <dgm:prSet/>
      <dgm:spPr/>
      <dgm:t>
        <a:bodyPr/>
        <a:lstStyle/>
        <a:p>
          <a:r>
            <a:rPr lang="nl-NL"/>
            <a:t>Afkalven</a:t>
          </a:r>
          <a:endParaRPr lang="en-US"/>
        </a:p>
      </dgm:t>
    </dgm:pt>
    <dgm:pt modelId="{A9DD2F91-5733-46EC-98E9-C8FF31F2BDD4}" type="parTrans" cxnId="{2B4C2B2B-2F10-4C66-B7C0-1A2BD3C69700}">
      <dgm:prSet/>
      <dgm:spPr/>
      <dgm:t>
        <a:bodyPr/>
        <a:lstStyle/>
        <a:p>
          <a:endParaRPr lang="en-US"/>
        </a:p>
      </dgm:t>
    </dgm:pt>
    <dgm:pt modelId="{290E2369-277F-49C8-9C37-26A5900F2041}" type="sibTrans" cxnId="{2B4C2B2B-2F10-4C66-B7C0-1A2BD3C69700}">
      <dgm:prSet/>
      <dgm:spPr/>
      <dgm:t>
        <a:bodyPr/>
        <a:lstStyle/>
        <a:p>
          <a:endParaRPr lang="en-US"/>
        </a:p>
      </dgm:t>
    </dgm:pt>
    <dgm:pt modelId="{0DBF4BE3-876D-4475-9A89-F62B7CE2E0C3}">
      <dgm:prSet/>
      <dgm:spPr/>
      <dgm:t>
        <a:bodyPr/>
        <a:lstStyle/>
        <a:p>
          <a:r>
            <a:rPr lang="nl-NL"/>
            <a:t>Vaars</a:t>
          </a:r>
          <a:endParaRPr lang="en-US"/>
        </a:p>
      </dgm:t>
    </dgm:pt>
    <dgm:pt modelId="{F722240E-8A6A-47C2-A033-DDA5E54B67D4}" type="parTrans" cxnId="{5A56BAD6-1257-4FB2-AAD0-D14707FBC714}">
      <dgm:prSet/>
      <dgm:spPr/>
      <dgm:t>
        <a:bodyPr/>
        <a:lstStyle/>
        <a:p>
          <a:endParaRPr lang="en-US"/>
        </a:p>
      </dgm:t>
    </dgm:pt>
    <dgm:pt modelId="{742862D9-308E-4D50-9A35-347673E04815}" type="sibTrans" cxnId="{5A56BAD6-1257-4FB2-AAD0-D14707FBC714}">
      <dgm:prSet/>
      <dgm:spPr/>
      <dgm:t>
        <a:bodyPr/>
        <a:lstStyle/>
        <a:p>
          <a:endParaRPr lang="en-US"/>
        </a:p>
      </dgm:t>
    </dgm:pt>
    <dgm:pt modelId="{4267D119-C3EB-48EA-B702-999B0F6AA70F}">
      <dgm:prSet custT="1"/>
      <dgm:spPr/>
      <dgm:t>
        <a:bodyPr/>
        <a:lstStyle/>
        <a:p>
          <a:r>
            <a:rPr lang="nl-NL" sz="1600" dirty="0"/>
            <a:t>Melkproductie</a:t>
          </a:r>
        </a:p>
        <a:p>
          <a:r>
            <a:rPr lang="nl-NL" sz="1600" dirty="0"/>
            <a:t>(Eerste lactatie)</a:t>
          </a:r>
          <a:endParaRPr lang="en-US" sz="1600" dirty="0"/>
        </a:p>
      </dgm:t>
    </dgm:pt>
    <dgm:pt modelId="{86D65BEF-1A5D-4A37-94C6-1BFC6678101E}" type="parTrans" cxnId="{315B0B84-5D36-4D9C-81BC-27875257B9A1}">
      <dgm:prSet/>
      <dgm:spPr/>
      <dgm:t>
        <a:bodyPr/>
        <a:lstStyle/>
        <a:p>
          <a:endParaRPr lang="en-US"/>
        </a:p>
      </dgm:t>
    </dgm:pt>
    <dgm:pt modelId="{7C6F32DC-6C65-495E-99EF-7AF8B18F896F}" type="sibTrans" cxnId="{315B0B84-5D36-4D9C-81BC-27875257B9A1}">
      <dgm:prSet/>
      <dgm:spPr/>
      <dgm:t>
        <a:bodyPr/>
        <a:lstStyle/>
        <a:p>
          <a:endParaRPr lang="en-US"/>
        </a:p>
      </dgm:t>
    </dgm:pt>
    <dgm:pt modelId="{05EB6932-D912-4DD4-A329-07BDEDAB0099}">
      <dgm:prSet/>
      <dgm:spPr/>
      <dgm:t>
        <a:bodyPr/>
        <a:lstStyle/>
        <a:p>
          <a:r>
            <a:rPr lang="nl-NL"/>
            <a:t>Insemineren</a:t>
          </a:r>
          <a:endParaRPr lang="en-US"/>
        </a:p>
      </dgm:t>
    </dgm:pt>
    <dgm:pt modelId="{89ADAC90-70C6-48A6-9257-E91727B4BAD7}" type="parTrans" cxnId="{139253DF-24C1-43A5-8E30-E4157960B5AE}">
      <dgm:prSet/>
      <dgm:spPr/>
      <dgm:t>
        <a:bodyPr/>
        <a:lstStyle/>
        <a:p>
          <a:endParaRPr lang="en-US"/>
        </a:p>
      </dgm:t>
    </dgm:pt>
    <dgm:pt modelId="{7F50398D-BE7A-47FF-B9E5-C1E9EAE3055B}" type="sibTrans" cxnId="{139253DF-24C1-43A5-8E30-E4157960B5AE}">
      <dgm:prSet/>
      <dgm:spPr/>
      <dgm:t>
        <a:bodyPr/>
        <a:lstStyle/>
        <a:p>
          <a:endParaRPr lang="en-US"/>
        </a:p>
      </dgm:t>
    </dgm:pt>
    <dgm:pt modelId="{F2A7E6CE-763C-4685-AB79-65734681212A}">
      <dgm:prSet/>
      <dgm:spPr/>
      <dgm:t>
        <a:bodyPr/>
        <a:lstStyle/>
        <a:p>
          <a:r>
            <a:rPr lang="nl-NL"/>
            <a:t>Dracht </a:t>
          </a:r>
          <a:endParaRPr lang="en-US"/>
        </a:p>
      </dgm:t>
    </dgm:pt>
    <dgm:pt modelId="{B7933B5C-AC39-40CE-8B3D-8FF8B167D2DD}" type="parTrans" cxnId="{D075EEA7-99DC-4D45-BF8E-884BD2A995AB}">
      <dgm:prSet/>
      <dgm:spPr/>
      <dgm:t>
        <a:bodyPr/>
        <a:lstStyle/>
        <a:p>
          <a:endParaRPr lang="en-US"/>
        </a:p>
      </dgm:t>
    </dgm:pt>
    <dgm:pt modelId="{16EADAD4-DC52-4A63-BA95-18FB43337E0C}" type="sibTrans" cxnId="{D075EEA7-99DC-4D45-BF8E-884BD2A995AB}">
      <dgm:prSet/>
      <dgm:spPr/>
      <dgm:t>
        <a:bodyPr/>
        <a:lstStyle/>
        <a:p>
          <a:endParaRPr lang="en-US"/>
        </a:p>
      </dgm:t>
    </dgm:pt>
    <dgm:pt modelId="{BD43C7FE-7C37-4ACE-82EA-33F22648DE4B}">
      <dgm:prSet/>
      <dgm:spPr/>
      <dgm:t>
        <a:bodyPr/>
        <a:lstStyle/>
        <a:p>
          <a:r>
            <a:rPr lang="nl-NL"/>
            <a:t>Droogstand</a:t>
          </a:r>
          <a:endParaRPr lang="en-US"/>
        </a:p>
      </dgm:t>
    </dgm:pt>
    <dgm:pt modelId="{2E5F32FE-CEBB-40C6-B711-C2DE7D235DD5}" type="parTrans" cxnId="{028BEA38-409A-42D6-9DDA-B67877FCFA51}">
      <dgm:prSet/>
      <dgm:spPr/>
      <dgm:t>
        <a:bodyPr/>
        <a:lstStyle/>
        <a:p>
          <a:endParaRPr lang="en-US"/>
        </a:p>
      </dgm:t>
    </dgm:pt>
    <dgm:pt modelId="{43802059-EF01-49B3-ADD0-C739A2B36AEF}" type="sibTrans" cxnId="{028BEA38-409A-42D6-9DDA-B67877FCFA51}">
      <dgm:prSet/>
      <dgm:spPr/>
      <dgm:t>
        <a:bodyPr/>
        <a:lstStyle/>
        <a:p>
          <a:endParaRPr lang="en-US"/>
        </a:p>
      </dgm:t>
    </dgm:pt>
    <dgm:pt modelId="{4F78FAD7-B7E3-48CC-921A-6583F95436B2}">
      <dgm:prSet/>
      <dgm:spPr/>
      <dgm:t>
        <a:bodyPr/>
        <a:lstStyle/>
        <a:p>
          <a:r>
            <a:rPr lang="nl-NL" dirty="0"/>
            <a:t>Afkalven </a:t>
          </a:r>
          <a:endParaRPr lang="en-US" dirty="0"/>
        </a:p>
      </dgm:t>
    </dgm:pt>
    <dgm:pt modelId="{88534846-09D8-4E3D-8690-D1E7CEA25060}" type="parTrans" cxnId="{8CCB7C29-A039-4665-A26C-3DD9221E6BFC}">
      <dgm:prSet/>
      <dgm:spPr/>
      <dgm:t>
        <a:bodyPr/>
        <a:lstStyle/>
        <a:p>
          <a:endParaRPr lang="en-US"/>
        </a:p>
      </dgm:t>
    </dgm:pt>
    <dgm:pt modelId="{D029C8BA-7274-48B2-9481-5B1095F53BF3}" type="sibTrans" cxnId="{8CCB7C29-A039-4665-A26C-3DD9221E6BFC}">
      <dgm:prSet/>
      <dgm:spPr/>
      <dgm:t>
        <a:bodyPr/>
        <a:lstStyle/>
        <a:p>
          <a:endParaRPr lang="en-US"/>
        </a:p>
      </dgm:t>
    </dgm:pt>
    <dgm:pt modelId="{AD499C3A-8B04-4EB5-92FB-4E9285CDC777}">
      <dgm:prSet custT="1"/>
      <dgm:spPr/>
      <dgm:t>
        <a:bodyPr/>
        <a:lstStyle/>
        <a:p>
          <a:r>
            <a:rPr lang="nl-NL" sz="1600" dirty="0"/>
            <a:t>Melkproductie</a:t>
          </a:r>
          <a:r>
            <a:rPr lang="nl-NL" sz="1800" dirty="0"/>
            <a:t> </a:t>
          </a:r>
          <a:r>
            <a:rPr lang="nl-NL" sz="1400" dirty="0"/>
            <a:t>(Tweede lactatie) </a:t>
          </a:r>
          <a:endParaRPr lang="nl-NL" sz="1800" dirty="0"/>
        </a:p>
      </dgm:t>
    </dgm:pt>
    <dgm:pt modelId="{7EB44F83-DE40-48C2-BB30-EB2A58200C98}" type="parTrans" cxnId="{F3FE3D9E-AF9D-4B85-812B-6B53E0342E03}">
      <dgm:prSet/>
      <dgm:spPr/>
      <dgm:t>
        <a:bodyPr/>
        <a:lstStyle/>
        <a:p>
          <a:endParaRPr lang="nl-NL"/>
        </a:p>
      </dgm:t>
    </dgm:pt>
    <dgm:pt modelId="{4AF8E7E4-BE0E-4B49-84DB-CDF678FAEA30}" type="sibTrans" cxnId="{F3FE3D9E-AF9D-4B85-812B-6B53E0342E03}">
      <dgm:prSet/>
      <dgm:spPr/>
      <dgm:t>
        <a:bodyPr/>
        <a:lstStyle/>
        <a:p>
          <a:endParaRPr lang="nl-NL"/>
        </a:p>
      </dgm:t>
    </dgm:pt>
    <dgm:pt modelId="{6C412892-EF1D-4152-85D0-9FDBAEEE7F69}">
      <dgm:prSet/>
      <dgm:spPr/>
      <dgm:t>
        <a:bodyPr/>
        <a:lstStyle/>
        <a:p>
          <a:r>
            <a:rPr lang="nl-NL" dirty="0"/>
            <a:t>Insemineren</a:t>
          </a:r>
        </a:p>
      </dgm:t>
    </dgm:pt>
    <dgm:pt modelId="{4D462750-7DA2-46C3-B56D-605DF89B0448}" type="parTrans" cxnId="{889746C9-D169-4970-9798-04254949899C}">
      <dgm:prSet/>
      <dgm:spPr/>
      <dgm:t>
        <a:bodyPr/>
        <a:lstStyle/>
        <a:p>
          <a:endParaRPr lang="nl-NL"/>
        </a:p>
      </dgm:t>
    </dgm:pt>
    <dgm:pt modelId="{13D46C3A-97EF-48F7-87F1-6BA297467192}" type="sibTrans" cxnId="{889746C9-D169-4970-9798-04254949899C}">
      <dgm:prSet/>
      <dgm:spPr/>
      <dgm:t>
        <a:bodyPr/>
        <a:lstStyle/>
        <a:p>
          <a:endParaRPr lang="nl-NL"/>
        </a:p>
      </dgm:t>
    </dgm:pt>
    <dgm:pt modelId="{4E8526C0-013B-437A-9048-FBAA619CD035}">
      <dgm:prSet/>
      <dgm:spPr/>
      <dgm:t>
        <a:bodyPr/>
        <a:lstStyle/>
        <a:p>
          <a:r>
            <a:rPr lang="nl-NL" dirty="0"/>
            <a:t>Dracht</a:t>
          </a:r>
        </a:p>
      </dgm:t>
    </dgm:pt>
    <dgm:pt modelId="{8E3C83FE-4EAB-4CB5-AC76-9F5A53B6944B}" type="parTrans" cxnId="{9733BBDE-492A-4E59-BC50-11234EEBA3A4}">
      <dgm:prSet/>
      <dgm:spPr/>
      <dgm:t>
        <a:bodyPr/>
        <a:lstStyle/>
        <a:p>
          <a:endParaRPr lang="nl-NL"/>
        </a:p>
      </dgm:t>
    </dgm:pt>
    <dgm:pt modelId="{AB37C26E-C466-4D7A-B7EF-90B602BAEC92}" type="sibTrans" cxnId="{9733BBDE-492A-4E59-BC50-11234EEBA3A4}">
      <dgm:prSet/>
      <dgm:spPr/>
      <dgm:t>
        <a:bodyPr/>
        <a:lstStyle/>
        <a:p>
          <a:endParaRPr lang="nl-NL"/>
        </a:p>
      </dgm:t>
    </dgm:pt>
    <dgm:pt modelId="{E2EE5A33-6C8E-4BE4-9C26-09696EBA4AEF}">
      <dgm:prSet/>
      <dgm:spPr/>
      <dgm:t>
        <a:bodyPr/>
        <a:lstStyle/>
        <a:p>
          <a:r>
            <a:rPr lang="nl-NL" dirty="0"/>
            <a:t>Droogstand</a:t>
          </a:r>
        </a:p>
      </dgm:t>
    </dgm:pt>
    <dgm:pt modelId="{11CC9D9F-AE9C-412E-916D-E6163B102698}" type="parTrans" cxnId="{8F635B38-03FD-4091-88D3-6DC7C3918596}">
      <dgm:prSet/>
      <dgm:spPr/>
      <dgm:t>
        <a:bodyPr/>
        <a:lstStyle/>
        <a:p>
          <a:endParaRPr lang="nl-NL"/>
        </a:p>
      </dgm:t>
    </dgm:pt>
    <dgm:pt modelId="{C65576F4-C2F8-4778-AFEA-0C8C7B62DD2D}" type="sibTrans" cxnId="{8F635B38-03FD-4091-88D3-6DC7C3918596}">
      <dgm:prSet/>
      <dgm:spPr/>
      <dgm:t>
        <a:bodyPr/>
        <a:lstStyle/>
        <a:p>
          <a:endParaRPr lang="nl-NL"/>
        </a:p>
      </dgm:t>
    </dgm:pt>
    <dgm:pt modelId="{5582801B-32C7-4672-9A8B-07F6DE678A27}">
      <dgm:prSet/>
      <dgm:spPr/>
      <dgm:t>
        <a:bodyPr/>
        <a:lstStyle/>
        <a:p>
          <a:r>
            <a:rPr lang="nl-NL" dirty="0"/>
            <a:t>Afkalven</a:t>
          </a:r>
        </a:p>
      </dgm:t>
    </dgm:pt>
    <dgm:pt modelId="{9DEE2879-4D28-4C6B-878E-508C6DAF9EC0}" type="parTrans" cxnId="{7669F3E3-2B3B-4F43-AB2C-205A7CCC44E3}">
      <dgm:prSet/>
      <dgm:spPr/>
      <dgm:t>
        <a:bodyPr/>
        <a:lstStyle/>
        <a:p>
          <a:endParaRPr lang="nl-NL"/>
        </a:p>
      </dgm:t>
    </dgm:pt>
    <dgm:pt modelId="{37CFAE33-20DA-4E39-BA90-83BC614759B2}" type="sibTrans" cxnId="{7669F3E3-2B3B-4F43-AB2C-205A7CCC44E3}">
      <dgm:prSet/>
      <dgm:spPr/>
      <dgm:t>
        <a:bodyPr/>
        <a:lstStyle/>
        <a:p>
          <a:endParaRPr lang="nl-NL"/>
        </a:p>
      </dgm:t>
    </dgm:pt>
    <dgm:pt modelId="{5180F321-607E-4C73-A485-C35524A57F2C}">
      <dgm:prSet/>
      <dgm:spPr/>
      <dgm:t>
        <a:bodyPr/>
        <a:lstStyle/>
        <a:p>
          <a:r>
            <a:rPr lang="nl-NL" dirty="0"/>
            <a:t>Melkproductie (derde lactatie etc.)</a:t>
          </a:r>
        </a:p>
      </dgm:t>
    </dgm:pt>
    <dgm:pt modelId="{554217D5-8308-4AC9-838F-AD17132BA4A4}" type="parTrans" cxnId="{E7F1E982-B472-4A87-B492-1D25739334A9}">
      <dgm:prSet/>
      <dgm:spPr/>
      <dgm:t>
        <a:bodyPr/>
        <a:lstStyle/>
        <a:p>
          <a:endParaRPr lang="nl-NL"/>
        </a:p>
      </dgm:t>
    </dgm:pt>
    <dgm:pt modelId="{7FA71FD1-2937-47FF-BC00-21CE81FE6ACF}" type="sibTrans" cxnId="{E7F1E982-B472-4A87-B492-1D25739334A9}">
      <dgm:prSet/>
      <dgm:spPr/>
      <dgm:t>
        <a:bodyPr/>
        <a:lstStyle/>
        <a:p>
          <a:endParaRPr lang="nl-NL"/>
        </a:p>
      </dgm:t>
    </dgm:pt>
    <dgm:pt modelId="{40ABC312-0C3A-4A21-A250-C4457BDC1A4B}">
      <dgm:prSet/>
      <dgm:spPr/>
      <dgm:t>
        <a:bodyPr/>
        <a:lstStyle/>
        <a:p>
          <a:r>
            <a:rPr lang="nl-NL" dirty="0"/>
            <a:t>Afvoer koe</a:t>
          </a:r>
        </a:p>
      </dgm:t>
    </dgm:pt>
    <dgm:pt modelId="{2FC001CD-821A-454F-B568-5F9627ED3A1B}" type="parTrans" cxnId="{5AC3A838-4030-4B10-BFAC-06055AAB41C0}">
      <dgm:prSet/>
      <dgm:spPr/>
      <dgm:t>
        <a:bodyPr/>
        <a:lstStyle/>
        <a:p>
          <a:endParaRPr lang="nl-NL"/>
        </a:p>
      </dgm:t>
    </dgm:pt>
    <dgm:pt modelId="{284B6D78-889C-4D06-A364-4C2BE154B8EF}" type="sibTrans" cxnId="{5AC3A838-4030-4B10-BFAC-06055AAB41C0}">
      <dgm:prSet/>
      <dgm:spPr/>
      <dgm:t>
        <a:bodyPr/>
        <a:lstStyle/>
        <a:p>
          <a:endParaRPr lang="nl-NL"/>
        </a:p>
      </dgm:t>
    </dgm:pt>
    <dgm:pt modelId="{1930DC05-B63D-4392-8487-BF1D111011CB}" type="pres">
      <dgm:prSet presAssocID="{E435BF93-5DD8-4A3B-9444-EDD4B8EF2EEA}" presName="Name0" presStyleCnt="0">
        <dgm:presLayoutVars>
          <dgm:dir/>
          <dgm:resizeHandles val="exact"/>
        </dgm:presLayoutVars>
      </dgm:prSet>
      <dgm:spPr/>
    </dgm:pt>
    <dgm:pt modelId="{6DEBBC67-06BE-4548-AC8F-D88BFE81D797}" type="pres">
      <dgm:prSet presAssocID="{3BF62FBA-33A0-4B67-A8CB-C934BBAE4C6C}" presName="node" presStyleLbl="node1" presStyleIdx="0" presStyleCnt="18">
        <dgm:presLayoutVars>
          <dgm:bulletEnabled val="1"/>
        </dgm:presLayoutVars>
      </dgm:prSet>
      <dgm:spPr/>
    </dgm:pt>
    <dgm:pt modelId="{D09AFC51-DA5E-40EF-9190-EFFC8C1FA6E4}" type="pres">
      <dgm:prSet presAssocID="{C98200C2-F7E9-4A47-B29C-F15E21F720E5}" presName="sibTrans" presStyleLbl="sibTrans1D1" presStyleIdx="0" presStyleCnt="17"/>
      <dgm:spPr/>
    </dgm:pt>
    <dgm:pt modelId="{34C1DEFA-6DE5-4539-B5D4-BD3A4B596FE7}" type="pres">
      <dgm:prSet presAssocID="{C98200C2-F7E9-4A47-B29C-F15E21F720E5}" presName="connectorText" presStyleLbl="sibTrans1D1" presStyleIdx="0" presStyleCnt="17"/>
      <dgm:spPr/>
    </dgm:pt>
    <dgm:pt modelId="{754FAAE4-4679-4832-AE03-8F40AE187357}" type="pres">
      <dgm:prSet presAssocID="{C726AFA3-DBF4-4995-9789-699FD777733B}" presName="node" presStyleLbl="node1" presStyleIdx="1" presStyleCnt="18">
        <dgm:presLayoutVars>
          <dgm:bulletEnabled val="1"/>
        </dgm:presLayoutVars>
      </dgm:prSet>
      <dgm:spPr/>
    </dgm:pt>
    <dgm:pt modelId="{61D58618-26E5-4B3F-8225-3DC44684BF31}" type="pres">
      <dgm:prSet presAssocID="{AD4633AF-E783-4E0A-AE8E-1D3C35C3F57A}" presName="sibTrans" presStyleLbl="sibTrans1D1" presStyleIdx="1" presStyleCnt="17"/>
      <dgm:spPr/>
    </dgm:pt>
    <dgm:pt modelId="{A4AD6815-4F82-4177-B035-A473BF5E0FFC}" type="pres">
      <dgm:prSet presAssocID="{AD4633AF-E783-4E0A-AE8E-1D3C35C3F57A}" presName="connectorText" presStyleLbl="sibTrans1D1" presStyleIdx="1" presStyleCnt="17"/>
      <dgm:spPr/>
    </dgm:pt>
    <dgm:pt modelId="{90C88838-E609-4702-B242-E41C467D3B7B}" type="pres">
      <dgm:prSet presAssocID="{D12437AD-525D-4B79-9332-91A561D1C896}" presName="node" presStyleLbl="node1" presStyleIdx="2" presStyleCnt="18">
        <dgm:presLayoutVars>
          <dgm:bulletEnabled val="1"/>
        </dgm:presLayoutVars>
      </dgm:prSet>
      <dgm:spPr/>
    </dgm:pt>
    <dgm:pt modelId="{36C9F307-7879-4E72-8512-244BE87B8805}" type="pres">
      <dgm:prSet presAssocID="{0EE5CDE2-F690-425F-982A-3D4CBCCB0824}" presName="sibTrans" presStyleLbl="sibTrans1D1" presStyleIdx="2" presStyleCnt="17"/>
      <dgm:spPr/>
    </dgm:pt>
    <dgm:pt modelId="{66D8E25A-CDE4-4455-80BB-23ABEEEC46DC}" type="pres">
      <dgm:prSet presAssocID="{0EE5CDE2-F690-425F-982A-3D4CBCCB0824}" presName="connectorText" presStyleLbl="sibTrans1D1" presStyleIdx="2" presStyleCnt="17"/>
      <dgm:spPr/>
    </dgm:pt>
    <dgm:pt modelId="{792454BB-7225-4AF9-9FAC-9F72E69A3A1E}" type="pres">
      <dgm:prSet presAssocID="{51C93322-1C45-4905-9724-4C3A98621CB2}" presName="node" presStyleLbl="node1" presStyleIdx="3" presStyleCnt="18">
        <dgm:presLayoutVars>
          <dgm:bulletEnabled val="1"/>
        </dgm:presLayoutVars>
      </dgm:prSet>
      <dgm:spPr/>
    </dgm:pt>
    <dgm:pt modelId="{14D55269-F0E1-4EBA-B74A-B3A61F13EBC8}" type="pres">
      <dgm:prSet presAssocID="{3E2E576F-0C28-4FC2-880F-75A2E2B41AC1}" presName="sibTrans" presStyleLbl="sibTrans1D1" presStyleIdx="3" presStyleCnt="17"/>
      <dgm:spPr/>
    </dgm:pt>
    <dgm:pt modelId="{DF1CB304-BC6C-4EA9-9FC1-0343D028715C}" type="pres">
      <dgm:prSet presAssocID="{3E2E576F-0C28-4FC2-880F-75A2E2B41AC1}" presName="connectorText" presStyleLbl="sibTrans1D1" presStyleIdx="3" presStyleCnt="17"/>
      <dgm:spPr/>
    </dgm:pt>
    <dgm:pt modelId="{84C9D0CD-0159-4B1E-81E6-46616EF87118}" type="pres">
      <dgm:prSet presAssocID="{6EFF085F-393C-4CCF-AC3C-CCE33EAF08D7}" presName="node" presStyleLbl="node1" presStyleIdx="4" presStyleCnt="18">
        <dgm:presLayoutVars>
          <dgm:bulletEnabled val="1"/>
        </dgm:presLayoutVars>
      </dgm:prSet>
      <dgm:spPr/>
    </dgm:pt>
    <dgm:pt modelId="{E57F3FD2-EE9C-4AD6-81D1-73680CFE7768}" type="pres">
      <dgm:prSet presAssocID="{290E2369-277F-49C8-9C37-26A5900F2041}" presName="sibTrans" presStyleLbl="sibTrans1D1" presStyleIdx="4" presStyleCnt="17"/>
      <dgm:spPr/>
    </dgm:pt>
    <dgm:pt modelId="{D0EF6D7A-985D-4480-8370-72109C5F4D2F}" type="pres">
      <dgm:prSet presAssocID="{290E2369-277F-49C8-9C37-26A5900F2041}" presName="connectorText" presStyleLbl="sibTrans1D1" presStyleIdx="4" presStyleCnt="17"/>
      <dgm:spPr/>
    </dgm:pt>
    <dgm:pt modelId="{06ED2A3D-12BB-4098-BCC3-6D94BF035B80}" type="pres">
      <dgm:prSet presAssocID="{0DBF4BE3-876D-4475-9A89-F62B7CE2E0C3}" presName="node" presStyleLbl="node1" presStyleIdx="5" presStyleCnt="18">
        <dgm:presLayoutVars>
          <dgm:bulletEnabled val="1"/>
        </dgm:presLayoutVars>
      </dgm:prSet>
      <dgm:spPr/>
    </dgm:pt>
    <dgm:pt modelId="{DA8DBB45-F72D-4EEF-B63C-27791EB67DFA}" type="pres">
      <dgm:prSet presAssocID="{742862D9-308E-4D50-9A35-347673E04815}" presName="sibTrans" presStyleLbl="sibTrans1D1" presStyleIdx="5" presStyleCnt="17"/>
      <dgm:spPr/>
    </dgm:pt>
    <dgm:pt modelId="{5A8E6444-A1EC-4154-A3BC-61699A92B5E9}" type="pres">
      <dgm:prSet presAssocID="{742862D9-308E-4D50-9A35-347673E04815}" presName="connectorText" presStyleLbl="sibTrans1D1" presStyleIdx="5" presStyleCnt="17"/>
      <dgm:spPr/>
    </dgm:pt>
    <dgm:pt modelId="{D8513E84-31B7-4AED-BAAD-341310C60D1D}" type="pres">
      <dgm:prSet presAssocID="{4267D119-C3EB-48EA-B702-999B0F6AA70F}" presName="node" presStyleLbl="node1" presStyleIdx="6" presStyleCnt="18">
        <dgm:presLayoutVars>
          <dgm:bulletEnabled val="1"/>
        </dgm:presLayoutVars>
      </dgm:prSet>
      <dgm:spPr/>
    </dgm:pt>
    <dgm:pt modelId="{1115E391-72C7-49D2-A41E-40C91D7A4E96}" type="pres">
      <dgm:prSet presAssocID="{7C6F32DC-6C65-495E-99EF-7AF8B18F896F}" presName="sibTrans" presStyleLbl="sibTrans1D1" presStyleIdx="6" presStyleCnt="17"/>
      <dgm:spPr/>
    </dgm:pt>
    <dgm:pt modelId="{246FFB79-4C3B-4292-9B52-9775A1A74A20}" type="pres">
      <dgm:prSet presAssocID="{7C6F32DC-6C65-495E-99EF-7AF8B18F896F}" presName="connectorText" presStyleLbl="sibTrans1D1" presStyleIdx="6" presStyleCnt="17"/>
      <dgm:spPr/>
    </dgm:pt>
    <dgm:pt modelId="{8E49C421-4C2C-42D0-8036-06AA0372331E}" type="pres">
      <dgm:prSet presAssocID="{05EB6932-D912-4DD4-A329-07BDEDAB0099}" presName="node" presStyleLbl="node1" presStyleIdx="7" presStyleCnt="18">
        <dgm:presLayoutVars>
          <dgm:bulletEnabled val="1"/>
        </dgm:presLayoutVars>
      </dgm:prSet>
      <dgm:spPr/>
    </dgm:pt>
    <dgm:pt modelId="{7B5BF3AC-434C-47F9-834F-28E44C342099}" type="pres">
      <dgm:prSet presAssocID="{7F50398D-BE7A-47FF-B9E5-C1E9EAE3055B}" presName="sibTrans" presStyleLbl="sibTrans1D1" presStyleIdx="7" presStyleCnt="17"/>
      <dgm:spPr/>
    </dgm:pt>
    <dgm:pt modelId="{12941AF7-441B-463B-9976-1C46861A875D}" type="pres">
      <dgm:prSet presAssocID="{7F50398D-BE7A-47FF-B9E5-C1E9EAE3055B}" presName="connectorText" presStyleLbl="sibTrans1D1" presStyleIdx="7" presStyleCnt="17"/>
      <dgm:spPr/>
    </dgm:pt>
    <dgm:pt modelId="{3C43767A-3FEF-4769-A378-9EF1A235DA5E}" type="pres">
      <dgm:prSet presAssocID="{F2A7E6CE-763C-4685-AB79-65734681212A}" presName="node" presStyleLbl="node1" presStyleIdx="8" presStyleCnt="18">
        <dgm:presLayoutVars>
          <dgm:bulletEnabled val="1"/>
        </dgm:presLayoutVars>
      </dgm:prSet>
      <dgm:spPr/>
    </dgm:pt>
    <dgm:pt modelId="{788B9BF2-3060-43C3-8D30-30DE4F332D51}" type="pres">
      <dgm:prSet presAssocID="{16EADAD4-DC52-4A63-BA95-18FB43337E0C}" presName="sibTrans" presStyleLbl="sibTrans1D1" presStyleIdx="8" presStyleCnt="17"/>
      <dgm:spPr/>
    </dgm:pt>
    <dgm:pt modelId="{D92570F3-413B-4D0B-B893-1888BE6C54F7}" type="pres">
      <dgm:prSet presAssocID="{16EADAD4-DC52-4A63-BA95-18FB43337E0C}" presName="connectorText" presStyleLbl="sibTrans1D1" presStyleIdx="8" presStyleCnt="17"/>
      <dgm:spPr/>
    </dgm:pt>
    <dgm:pt modelId="{8487B34B-D99D-4B4B-A7D0-579249AB62EA}" type="pres">
      <dgm:prSet presAssocID="{BD43C7FE-7C37-4ACE-82EA-33F22648DE4B}" presName="node" presStyleLbl="node1" presStyleIdx="9" presStyleCnt="18">
        <dgm:presLayoutVars>
          <dgm:bulletEnabled val="1"/>
        </dgm:presLayoutVars>
      </dgm:prSet>
      <dgm:spPr/>
    </dgm:pt>
    <dgm:pt modelId="{95F40E4B-9F58-4A19-95A3-3F0A65826497}" type="pres">
      <dgm:prSet presAssocID="{43802059-EF01-49B3-ADD0-C739A2B36AEF}" presName="sibTrans" presStyleLbl="sibTrans1D1" presStyleIdx="9" presStyleCnt="17"/>
      <dgm:spPr/>
    </dgm:pt>
    <dgm:pt modelId="{B330D860-95A3-46BE-BCC9-FC03E0DF5481}" type="pres">
      <dgm:prSet presAssocID="{43802059-EF01-49B3-ADD0-C739A2B36AEF}" presName="connectorText" presStyleLbl="sibTrans1D1" presStyleIdx="9" presStyleCnt="17"/>
      <dgm:spPr/>
    </dgm:pt>
    <dgm:pt modelId="{51C38817-5A84-45BB-A518-B992021D74EE}" type="pres">
      <dgm:prSet presAssocID="{4F78FAD7-B7E3-48CC-921A-6583F95436B2}" presName="node" presStyleLbl="node1" presStyleIdx="10" presStyleCnt="18">
        <dgm:presLayoutVars>
          <dgm:bulletEnabled val="1"/>
        </dgm:presLayoutVars>
      </dgm:prSet>
      <dgm:spPr/>
    </dgm:pt>
    <dgm:pt modelId="{3F03DBAC-A6D9-4113-AFEC-4DCFB88361E9}" type="pres">
      <dgm:prSet presAssocID="{D029C8BA-7274-48B2-9481-5B1095F53BF3}" presName="sibTrans" presStyleLbl="sibTrans1D1" presStyleIdx="10" presStyleCnt="17"/>
      <dgm:spPr/>
    </dgm:pt>
    <dgm:pt modelId="{14131484-F73F-4D80-939A-BA4B0D7275E4}" type="pres">
      <dgm:prSet presAssocID="{D029C8BA-7274-48B2-9481-5B1095F53BF3}" presName="connectorText" presStyleLbl="sibTrans1D1" presStyleIdx="10" presStyleCnt="17"/>
      <dgm:spPr/>
    </dgm:pt>
    <dgm:pt modelId="{727E8830-0F04-47C5-AA36-764B762277C6}" type="pres">
      <dgm:prSet presAssocID="{AD499C3A-8B04-4EB5-92FB-4E9285CDC777}" presName="node" presStyleLbl="node1" presStyleIdx="11" presStyleCnt="18">
        <dgm:presLayoutVars>
          <dgm:bulletEnabled val="1"/>
        </dgm:presLayoutVars>
      </dgm:prSet>
      <dgm:spPr/>
    </dgm:pt>
    <dgm:pt modelId="{10246383-93AB-4BB1-8396-D033C4353555}" type="pres">
      <dgm:prSet presAssocID="{4AF8E7E4-BE0E-4B49-84DB-CDF678FAEA30}" presName="sibTrans" presStyleLbl="sibTrans1D1" presStyleIdx="11" presStyleCnt="17"/>
      <dgm:spPr/>
    </dgm:pt>
    <dgm:pt modelId="{7297EDF7-E1C9-429A-B2F0-6B4D2D070584}" type="pres">
      <dgm:prSet presAssocID="{4AF8E7E4-BE0E-4B49-84DB-CDF678FAEA30}" presName="connectorText" presStyleLbl="sibTrans1D1" presStyleIdx="11" presStyleCnt="17"/>
      <dgm:spPr/>
    </dgm:pt>
    <dgm:pt modelId="{387154DA-06B2-4510-82CC-32813672E00D}" type="pres">
      <dgm:prSet presAssocID="{6C412892-EF1D-4152-85D0-9FDBAEEE7F69}" presName="node" presStyleLbl="node1" presStyleIdx="12" presStyleCnt="18">
        <dgm:presLayoutVars>
          <dgm:bulletEnabled val="1"/>
        </dgm:presLayoutVars>
      </dgm:prSet>
      <dgm:spPr/>
    </dgm:pt>
    <dgm:pt modelId="{2963539B-DA34-4030-BDCD-8A69FAADDD28}" type="pres">
      <dgm:prSet presAssocID="{13D46C3A-97EF-48F7-87F1-6BA297467192}" presName="sibTrans" presStyleLbl="sibTrans1D1" presStyleIdx="12" presStyleCnt="17"/>
      <dgm:spPr/>
    </dgm:pt>
    <dgm:pt modelId="{E8313CB9-4C52-4070-8909-92C743BBF6B4}" type="pres">
      <dgm:prSet presAssocID="{13D46C3A-97EF-48F7-87F1-6BA297467192}" presName="connectorText" presStyleLbl="sibTrans1D1" presStyleIdx="12" presStyleCnt="17"/>
      <dgm:spPr/>
    </dgm:pt>
    <dgm:pt modelId="{D262C90B-3240-4045-B9A7-E5A0A98531C7}" type="pres">
      <dgm:prSet presAssocID="{4E8526C0-013B-437A-9048-FBAA619CD035}" presName="node" presStyleLbl="node1" presStyleIdx="13" presStyleCnt="18">
        <dgm:presLayoutVars>
          <dgm:bulletEnabled val="1"/>
        </dgm:presLayoutVars>
      </dgm:prSet>
      <dgm:spPr/>
    </dgm:pt>
    <dgm:pt modelId="{056288D6-A65E-4859-BB73-AA74EE297865}" type="pres">
      <dgm:prSet presAssocID="{AB37C26E-C466-4D7A-B7EF-90B602BAEC92}" presName="sibTrans" presStyleLbl="sibTrans1D1" presStyleIdx="13" presStyleCnt="17"/>
      <dgm:spPr/>
    </dgm:pt>
    <dgm:pt modelId="{E07C1871-355F-4ADA-B95C-C62DE4C86471}" type="pres">
      <dgm:prSet presAssocID="{AB37C26E-C466-4D7A-B7EF-90B602BAEC92}" presName="connectorText" presStyleLbl="sibTrans1D1" presStyleIdx="13" presStyleCnt="17"/>
      <dgm:spPr/>
    </dgm:pt>
    <dgm:pt modelId="{3AEA3C42-8BB8-4243-A50D-874A80585B67}" type="pres">
      <dgm:prSet presAssocID="{E2EE5A33-6C8E-4BE4-9C26-09696EBA4AEF}" presName="node" presStyleLbl="node1" presStyleIdx="14" presStyleCnt="18">
        <dgm:presLayoutVars>
          <dgm:bulletEnabled val="1"/>
        </dgm:presLayoutVars>
      </dgm:prSet>
      <dgm:spPr/>
    </dgm:pt>
    <dgm:pt modelId="{56F03189-D254-4FEC-A018-16B5FDF85432}" type="pres">
      <dgm:prSet presAssocID="{C65576F4-C2F8-4778-AFEA-0C8C7B62DD2D}" presName="sibTrans" presStyleLbl="sibTrans1D1" presStyleIdx="14" presStyleCnt="17"/>
      <dgm:spPr/>
    </dgm:pt>
    <dgm:pt modelId="{BE20F465-F19D-47B4-BBA5-8CBEE8CE9022}" type="pres">
      <dgm:prSet presAssocID="{C65576F4-C2F8-4778-AFEA-0C8C7B62DD2D}" presName="connectorText" presStyleLbl="sibTrans1D1" presStyleIdx="14" presStyleCnt="17"/>
      <dgm:spPr/>
    </dgm:pt>
    <dgm:pt modelId="{2659637D-70B8-4232-953A-DC740203B771}" type="pres">
      <dgm:prSet presAssocID="{5582801B-32C7-4672-9A8B-07F6DE678A27}" presName="node" presStyleLbl="node1" presStyleIdx="15" presStyleCnt="18">
        <dgm:presLayoutVars>
          <dgm:bulletEnabled val="1"/>
        </dgm:presLayoutVars>
      </dgm:prSet>
      <dgm:spPr/>
    </dgm:pt>
    <dgm:pt modelId="{67A88240-13D6-40AE-9F66-AFF1B0D6EEFA}" type="pres">
      <dgm:prSet presAssocID="{37CFAE33-20DA-4E39-BA90-83BC614759B2}" presName="sibTrans" presStyleLbl="sibTrans1D1" presStyleIdx="15" presStyleCnt="17"/>
      <dgm:spPr/>
    </dgm:pt>
    <dgm:pt modelId="{8D821675-072C-484E-AB25-05BEC4A44AAC}" type="pres">
      <dgm:prSet presAssocID="{37CFAE33-20DA-4E39-BA90-83BC614759B2}" presName="connectorText" presStyleLbl="sibTrans1D1" presStyleIdx="15" presStyleCnt="17"/>
      <dgm:spPr/>
    </dgm:pt>
    <dgm:pt modelId="{26461993-0561-458D-8F06-42A4652FB691}" type="pres">
      <dgm:prSet presAssocID="{5180F321-607E-4C73-A485-C35524A57F2C}" presName="node" presStyleLbl="node1" presStyleIdx="16" presStyleCnt="18">
        <dgm:presLayoutVars>
          <dgm:bulletEnabled val="1"/>
        </dgm:presLayoutVars>
      </dgm:prSet>
      <dgm:spPr/>
    </dgm:pt>
    <dgm:pt modelId="{E2D14BF9-9CCF-482F-A65F-27A6C444C8A7}" type="pres">
      <dgm:prSet presAssocID="{7FA71FD1-2937-47FF-BC00-21CE81FE6ACF}" presName="sibTrans" presStyleLbl="sibTrans1D1" presStyleIdx="16" presStyleCnt="17"/>
      <dgm:spPr/>
    </dgm:pt>
    <dgm:pt modelId="{AAB160E6-9CFF-46B4-BBCD-8391DB3C5FEF}" type="pres">
      <dgm:prSet presAssocID="{7FA71FD1-2937-47FF-BC00-21CE81FE6ACF}" presName="connectorText" presStyleLbl="sibTrans1D1" presStyleIdx="16" presStyleCnt="17"/>
      <dgm:spPr/>
    </dgm:pt>
    <dgm:pt modelId="{C34CDAF7-CDFB-4635-B6F9-BC583E270245}" type="pres">
      <dgm:prSet presAssocID="{40ABC312-0C3A-4A21-A250-C4457BDC1A4B}" presName="node" presStyleLbl="node1" presStyleIdx="17" presStyleCnt="18">
        <dgm:presLayoutVars>
          <dgm:bulletEnabled val="1"/>
        </dgm:presLayoutVars>
      </dgm:prSet>
      <dgm:spPr/>
    </dgm:pt>
  </dgm:ptLst>
  <dgm:cxnLst>
    <dgm:cxn modelId="{A7571702-C988-494F-AC13-28675830A601}" type="presOf" srcId="{7F50398D-BE7A-47FF-B9E5-C1E9EAE3055B}" destId="{7B5BF3AC-434C-47F9-834F-28E44C342099}" srcOrd="0" destOrd="0" presId="urn:microsoft.com/office/officeart/2016/7/layout/RepeatingBendingProcessNew"/>
    <dgm:cxn modelId="{60E58503-8E90-411C-A3FD-962F9569EBE0}" type="presOf" srcId="{BD43C7FE-7C37-4ACE-82EA-33F22648DE4B}" destId="{8487B34B-D99D-4B4B-A7D0-579249AB62EA}" srcOrd="0" destOrd="0" presId="urn:microsoft.com/office/officeart/2016/7/layout/RepeatingBendingProcessNew"/>
    <dgm:cxn modelId="{652D8C08-DBD9-4145-AB78-AF27552CB63E}" type="presOf" srcId="{0EE5CDE2-F690-425F-982A-3D4CBCCB0824}" destId="{36C9F307-7879-4E72-8512-244BE87B8805}" srcOrd="0" destOrd="0" presId="urn:microsoft.com/office/officeart/2016/7/layout/RepeatingBendingProcessNew"/>
    <dgm:cxn modelId="{28EA0209-A2AA-4E26-B99B-A59182238B07}" type="presOf" srcId="{0DBF4BE3-876D-4475-9A89-F62B7CE2E0C3}" destId="{06ED2A3D-12BB-4098-BCC3-6D94BF035B80}" srcOrd="0" destOrd="0" presId="urn:microsoft.com/office/officeart/2016/7/layout/RepeatingBendingProcessNew"/>
    <dgm:cxn modelId="{541DD50A-CFC6-42FF-AF82-1E7B7C84FD30}" type="presOf" srcId="{C98200C2-F7E9-4A47-B29C-F15E21F720E5}" destId="{34C1DEFA-6DE5-4539-B5D4-BD3A4B596FE7}" srcOrd="1" destOrd="0" presId="urn:microsoft.com/office/officeart/2016/7/layout/RepeatingBendingProcessNew"/>
    <dgm:cxn modelId="{64400F13-1280-44E0-9FDB-B74686E38A71}" type="presOf" srcId="{AB37C26E-C466-4D7A-B7EF-90B602BAEC92}" destId="{E07C1871-355F-4ADA-B95C-C62DE4C86471}" srcOrd="1" destOrd="0" presId="urn:microsoft.com/office/officeart/2016/7/layout/RepeatingBendingProcessNew"/>
    <dgm:cxn modelId="{E2F54213-90A7-4605-B484-643D88A14916}" srcId="{E435BF93-5DD8-4A3B-9444-EDD4B8EF2EEA}" destId="{C726AFA3-DBF4-4995-9789-699FD777733B}" srcOrd="1" destOrd="0" parTransId="{5B370101-5AB6-4437-80A5-8AB7AB7F0895}" sibTransId="{AD4633AF-E783-4E0A-AE8E-1D3C35C3F57A}"/>
    <dgm:cxn modelId="{FF365713-0E04-4631-A5A4-1F65389E99CE}" type="presOf" srcId="{6C412892-EF1D-4152-85D0-9FDBAEEE7F69}" destId="{387154DA-06B2-4510-82CC-32813672E00D}" srcOrd="0" destOrd="0" presId="urn:microsoft.com/office/officeart/2016/7/layout/RepeatingBendingProcessNew"/>
    <dgm:cxn modelId="{144CBF13-3315-4349-BF5D-0901095F2ACB}" type="presOf" srcId="{7FA71FD1-2937-47FF-BC00-21CE81FE6ACF}" destId="{AAB160E6-9CFF-46B4-BBCD-8391DB3C5FEF}" srcOrd="1" destOrd="0" presId="urn:microsoft.com/office/officeart/2016/7/layout/RepeatingBendingProcessNew"/>
    <dgm:cxn modelId="{79188518-92A2-4EB6-BB5A-AF44D1F37758}" type="presOf" srcId="{0EE5CDE2-F690-425F-982A-3D4CBCCB0824}" destId="{66D8E25A-CDE4-4455-80BB-23ABEEEC46DC}" srcOrd="1" destOrd="0" presId="urn:microsoft.com/office/officeart/2016/7/layout/RepeatingBendingProcessNew"/>
    <dgm:cxn modelId="{6F839818-81CB-4F8F-817C-0239CC0C1D8C}" type="presOf" srcId="{51C93322-1C45-4905-9724-4C3A98621CB2}" destId="{792454BB-7225-4AF9-9FAC-9F72E69A3A1E}" srcOrd="0" destOrd="0" presId="urn:microsoft.com/office/officeart/2016/7/layout/RepeatingBendingProcessNew"/>
    <dgm:cxn modelId="{AF75C119-38B7-4033-9E0E-E01102284606}" type="presOf" srcId="{13D46C3A-97EF-48F7-87F1-6BA297467192}" destId="{2963539B-DA34-4030-BDCD-8A69FAADDD28}" srcOrd="0" destOrd="0" presId="urn:microsoft.com/office/officeart/2016/7/layout/RepeatingBendingProcessNew"/>
    <dgm:cxn modelId="{055E401A-BAFA-4B38-A944-C2FF2A875633}" type="presOf" srcId="{3BF62FBA-33A0-4B67-A8CB-C934BBAE4C6C}" destId="{6DEBBC67-06BE-4548-AC8F-D88BFE81D797}" srcOrd="0" destOrd="0" presId="urn:microsoft.com/office/officeart/2016/7/layout/RepeatingBendingProcessNew"/>
    <dgm:cxn modelId="{DC040A1F-8629-4A4B-A522-C38AE4F1B66A}" srcId="{E435BF93-5DD8-4A3B-9444-EDD4B8EF2EEA}" destId="{3BF62FBA-33A0-4B67-A8CB-C934BBAE4C6C}" srcOrd="0" destOrd="0" parTransId="{A92F80BE-0623-4D38-8395-45F574F9AFC6}" sibTransId="{C98200C2-F7E9-4A47-B29C-F15E21F720E5}"/>
    <dgm:cxn modelId="{AF88D920-DBB8-4051-8B16-71DEEE593D1D}" type="presOf" srcId="{7C6F32DC-6C65-495E-99EF-7AF8B18F896F}" destId="{246FFB79-4C3B-4292-9B52-9775A1A74A20}" srcOrd="1" destOrd="0" presId="urn:microsoft.com/office/officeart/2016/7/layout/RepeatingBendingProcessNew"/>
    <dgm:cxn modelId="{07A11927-D186-4577-A015-F1857E2BDB78}" type="presOf" srcId="{F2A7E6CE-763C-4685-AB79-65734681212A}" destId="{3C43767A-3FEF-4769-A378-9EF1A235DA5E}" srcOrd="0" destOrd="0" presId="urn:microsoft.com/office/officeart/2016/7/layout/RepeatingBendingProcessNew"/>
    <dgm:cxn modelId="{BB7CE527-DCDE-4FF4-993D-0013C91C5061}" type="presOf" srcId="{C726AFA3-DBF4-4995-9789-699FD777733B}" destId="{754FAAE4-4679-4832-AE03-8F40AE187357}" srcOrd="0" destOrd="0" presId="urn:microsoft.com/office/officeart/2016/7/layout/RepeatingBendingProcessNew"/>
    <dgm:cxn modelId="{8CCB7C29-A039-4665-A26C-3DD9221E6BFC}" srcId="{E435BF93-5DD8-4A3B-9444-EDD4B8EF2EEA}" destId="{4F78FAD7-B7E3-48CC-921A-6583F95436B2}" srcOrd="10" destOrd="0" parTransId="{88534846-09D8-4E3D-8690-D1E7CEA25060}" sibTransId="{D029C8BA-7274-48B2-9481-5B1095F53BF3}"/>
    <dgm:cxn modelId="{2B4C2B2B-2F10-4C66-B7C0-1A2BD3C69700}" srcId="{E435BF93-5DD8-4A3B-9444-EDD4B8EF2EEA}" destId="{6EFF085F-393C-4CCF-AC3C-CCE33EAF08D7}" srcOrd="4" destOrd="0" parTransId="{A9DD2F91-5733-46EC-98E9-C8FF31F2BDD4}" sibTransId="{290E2369-277F-49C8-9C37-26A5900F2041}"/>
    <dgm:cxn modelId="{CD21EF32-D793-44DE-8E6B-E60032F47B5D}" type="presOf" srcId="{40ABC312-0C3A-4A21-A250-C4457BDC1A4B}" destId="{C34CDAF7-CDFB-4635-B6F9-BC583E270245}" srcOrd="0" destOrd="0" presId="urn:microsoft.com/office/officeart/2016/7/layout/RepeatingBendingProcessNew"/>
    <dgm:cxn modelId="{C2104935-3572-416E-A0CA-AD3CDC1BB657}" type="presOf" srcId="{37CFAE33-20DA-4E39-BA90-83BC614759B2}" destId="{8D821675-072C-484E-AB25-05BEC4A44AAC}" srcOrd="1" destOrd="0" presId="urn:microsoft.com/office/officeart/2016/7/layout/RepeatingBendingProcessNew"/>
    <dgm:cxn modelId="{8F635B38-03FD-4091-88D3-6DC7C3918596}" srcId="{E435BF93-5DD8-4A3B-9444-EDD4B8EF2EEA}" destId="{E2EE5A33-6C8E-4BE4-9C26-09696EBA4AEF}" srcOrd="14" destOrd="0" parTransId="{11CC9D9F-AE9C-412E-916D-E6163B102698}" sibTransId="{C65576F4-C2F8-4778-AFEA-0C8C7B62DD2D}"/>
    <dgm:cxn modelId="{5AC3A838-4030-4B10-BFAC-06055AAB41C0}" srcId="{E435BF93-5DD8-4A3B-9444-EDD4B8EF2EEA}" destId="{40ABC312-0C3A-4A21-A250-C4457BDC1A4B}" srcOrd="17" destOrd="0" parTransId="{2FC001CD-821A-454F-B568-5F9627ED3A1B}" sibTransId="{284B6D78-889C-4D06-A364-4C2BE154B8EF}"/>
    <dgm:cxn modelId="{028BEA38-409A-42D6-9DDA-B67877FCFA51}" srcId="{E435BF93-5DD8-4A3B-9444-EDD4B8EF2EEA}" destId="{BD43C7FE-7C37-4ACE-82EA-33F22648DE4B}" srcOrd="9" destOrd="0" parTransId="{2E5F32FE-CEBB-40C6-B711-C2DE7D235DD5}" sibTransId="{43802059-EF01-49B3-ADD0-C739A2B36AEF}"/>
    <dgm:cxn modelId="{7F1C143C-023E-4CF7-B271-1A8451D2432E}" type="presOf" srcId="{43802059-EF01-49B3-ADD0-C739A2B36AEF}" destId="{B330D860-95A3-46BE-BCC9-FC03E0DF5481}" srcOrd="1" destOrd="0" presId="urn:microsoft.com/office/officeart/2016/7/layout/RepeatingBendingProcessNew"/>
    <dgm:cxn modelId="{E8220446-1F3B-4AEE-8C1E-C97C9A35113F}" type="presOf" srcId="{290E2369-277F-49C8-9C37-26A5900F2041}" destId="{E57F3FD2-EE9C-4AD6-81D1-73680CFE7768}" srcOrd="0" destOrd="0" presId="urn:microsoft.com/office/officeart/2016/7/layout/RepeatingBendingProcessNew"/>
    <dgm:cxn modelId="{D5BD2367-BDF9-4A52-BC1E-71C218E3E1D8}" type="presOf" srcId="{6EFF085F-393C-4CCF-AC3C-CCE33EAF08D7}" destId="{84C9D0CD-0159-4B1E-81E6-46616EF87118}" srcOrd="0" destOrd="0" presId="urn:microsoft.com/office/officeart/2016/7/layout/RepeatingBendingProcessNew"/>
    <dgm:cxn modelId="{E6498768-3371-49A6-9722-69269078B1C3}" type="presOf" srcId="{AB37C26E-C466-4D7A-B7EF-90B602BAEC92}" destId="{056288D6-A65E-4859-BB73-AA74EE297865}" srcOrd="0" destOrd="0" presId="urn:microsoft.com/office/officeart/2016/7/layout/RepeatingBendingProcessNew"/>
    <dgm:cxn modelId="{D425494D-3207-495E-9C12-3060B62C2EE0}" type="presOf" srcId="{3E2E576F-0C28-4FC2-880F-75A2E2B41AC1}" destId="{14D55269-F0E1-4EBA-B74A-B3A61F13EBC8}" srcOrd="0" destOrd="0" presId="urn:microsoft.com/office/officeart/2016/7/layout/RepeatingBendingProcessNew"/>
    <dgm:cxn modelId="{7353A96E-4DE4-471D-A634-C363458E7950}" type="presOf" srcId="{E2EE5A33-6C8E-4BE4-9C26-09696EBA4AEF}" destId="{3AEA3C42-8BB8-4243-A50D-874A80585B67}" srcOrd="0" destOrd="0" presId="urn:microsoft.com/office/officeart/2016/7/layout/RepeatingBendingProcessNew"/>
    <dgm:cxn modelId="{F3113A72-237B-4F4A-8FEE-4D15C195955D}" type="presOf" srcId="{7C6F32DC-6C65-495E-99EF-7AF8B18F896F}" destId="{1115E391-72C7-49D2-A41E-40C91D7A4E96}" srcOrd="0" destOrd="0" presId="urn:microsoft.com/office/officeart/2016/7/layout/RepeatingBendingProcessNew"/>
    <dgm:cxn modelId="{A6DE207F-7BEA-4AD1-A1BE-F474A8D3663E}" type="presOf" srcId="{4F78FAD7-B7E3-48CC-921A-6583F95436B2}" destId="{51C38817-5A84-45BB-A518-B992021D74EE}" srcOrd="0" destOrd="0" presId="urn:microsoft.com/office/officeart/2016/7/layout/RepeatingBendingProcessNew"/>
    <dgm:cxn modelId="{E7F1E982-B472-4A87-B492-1D25739334A9}" srcId="{E435BF93-5DD8-4A3B-9444-EDD4B8EF2EEA}" destId="{5180F321-607E-4C73-A485-C35524A57F2C}" srcOrd="16" destOrd="0" parTransId="{554217D5-8308-4AC9-838F-AD17132BA4A4}" sibTransId="{7FA71FD1-2937-47FF-BC00-21CE81FE6ACF}"/>
    <dgm:cxn modelId="{315B0B84-5D36-4D9C-81BC-27875257B9A1}" srcId="{E435BF93-5DD8-4A3B-9444-EDD4B8EF2EEA}" destId="{4267D119-C3EB-48EA-B702-999B0F6AA70F}" srcOrd="6" destOrd="0" parTransId="{86D65BEF-1A5D-4A37-94C6-1BFC6678101E}" sibTransId="{7C6F32DC-6C65-495E-99EF-7AF8B18F896F}"/>
    <dgm:cxn modelId="{406D718A-EEF8-4C0B-A9D1-F7E56DBBC7DC}" type="presOf" srcId="{16EADAD4-DC52-4A63-BA95-18FB43337E0C}" destId="{D92570F3-413B-4D0B-B893-1888BE6C54F7}" srcOrd="1" destOrd="0" presId="urn:microsoft.com/office/officeart/2016/7/layout/RepeatingBendingProcessNew"/>
    <dgm:cxn modelId="{17116492-BF1D-4584-8DDF-4F0F3EA1BEB7}" type="presOf" srcId="{5180F321-607E-4C73-A485-C35524A57F2C}" destId="{26461993-0561-458D-8F06-42A4652FB691}" srcOrd="0" destOrd="0" presId="urn:microsoft.com/office/officeart/2016/7/layout/RepeatingBendingProcessNew"/>
    <dgm:cxn modelId="{A660E193-004B-4AF2-B487-D6E5233F0254}" type="presOf" srcId="{4AF8E7E4-BE0E-4B49-84DB-CDF678FAEA30}" destId="{10246383-93AB-4BB1-8396-D033C4353555}" srcOrd="0" destOrd="0" presId="urn:microsoft.com/office/officeart/2016/7/layout/RepeatingBendingProcessNew"/>
    <dgm:cxn modelId="{67E5FA99-5696-47FE-8F39-7551C7A612F9}" type="presOf" srcId="{13D46C3A-97EF-48F7-87F1-6BA297467192}" destId="{E8313CB9-4C52-4070-8909-92C743BBF6B4}" srcOrd="1" destOrd="0" presId="urn:microsoft.com/office/officeart/2016/7/layout/RepeatingBendingProcessNew"/>
    <dgm:cxn modelId="{3F98DF9A-5930-4AAC-A1C7-445519F3F5A9}" type="presOf" srcId="{43802059-EF01-49B3-ADD0-C739A2B36AEF}" destId="{95F40E4B-9F58-4A19-95A3-3F0A65826497}" srcOrd="0" destOrd="0" presId="urn:microsoft.com/office/officeart/2016/7/layout/RepeatingBendingProcessNew"/>
    <dgm:cxn modelId="{F3FE3D9E-AF9D-4B85-812B-6B53E0342E03}" srcId="{E435BF93-5DD8-4A3B-9444-EDD4B8EF2EEA}" destId="{AD499C3A-8B04-4EB5-92FB-4E9285CDC777}" srcOrd="11" destOrd="0" parTransId="{7EB44F83-DE40-48C2-BB30-EB2A58200C98}" sibTransId="{4AF8E7E4-BE0E-4B49-84DB-CDF678FAEA30}"/>
    <dgm:cxn modelId="{E168509E-A675-41B4-91D1-5D1740DE54E0}" type="presOf" srcId="{5582801B-32C7-4672-9A8B-07F6DE678A27}" destId="{2659637D-70B8-4232-953A-DC740203B771}" srcOrd="0" destOrd="0" presId="urn:microsoft.com/office/officeart/2016/7/layout/RepeatingBendingProcessNew"/>
    <dgm:cxn modelId="{1F5018A1-F708-416B-AD14-CAEB15B95352}" type="presOf" srcId="{7F50398D-BE7A-47FF-B9E5-C1E9EAE3055B}" destId="{12941AF7-441B-463B-9976-1C46861A875D}" srcOrd="1" destOrd="0" presId="urn:microsoft.com/office/officeart/2016/7/layout/RepeatingBendingProcessNew"/>
    <dgm:cxn modelId="{D075EEA7-99DC-4D45-BF8E-884BD2A995AB}" srcId="{E435BF93-5DD8-4A3B-9444-EDD4B8EF2EEA}" destId="{F2A7E6CE-763C-4685-AB79-65734681212A}" srcOrd="8" destOrd="0" parTransId="{B7933B5C-AC39-40CE-8B3D-8FF8B167D2DD}" sibTransId="{16EADAD4-DC52-4A63-BA95-18FB43337E0C}"/>
    <dgm:cxn modelId="{C482D9A8-75FA-45E5-8DDE-611D45835962}" type="presOf" srcId="{3E2E576F-0C28-4FC2-880F-75A2E2B41AC1}" destId="{DF1CB304-BC6C-4EA9-9FC1-0343D028715C}" srcOrd="1" destOrd="0" presId="urn:microsoft.com/office/officeart/2016/7/layout/RepeatingBendingProcessNew"/>
    <dgm:cxn modelId="{F26542B2-725D-4EF0-9475-0BED2A3CD991}" type="presOf" srcId="{7FA71FD1-2937-47FF-BC00-21CE81FE6ACF}" destId="{E2D14BF9-9CCF-482F-A65F-27A6C444C8A7}" srcOrd="0" destOrd="0" presId="urn:microsoft.com/office/officeart/2016/7/layout/RepeatingBendingProcessNew"/>
    <dgm:cxn modelId="{295029BA-FA04-4AC9-B3E1-8D1EC3CEE7A2}" srcId="{E435BF93-5DD8-4A3B-9444-EDD4B8EF2EEA}" destId="{51C93322-1C45-4905-9724-4C3A98621CB2}" srcOrd="3" destOrd="0" parTransId="{10199089-D8AC-4F93-B422-B94AED77627D}" sibTransId="{3E2E576F-0C28-4FC2-880F-75A2E2B41AC1}"/>
    <dgm:cxn modelId="{522836BB-6152-4560-B56D-4DE0F71370B9}" type="presOf" srcId="{742862D9-308E-4D50-9A35-347673E04815}" destId="{DA8DBB45-F72D-4EEF-B63C-27791EB67DFA}" srcOrd="0" destOrd="0" presId="urn:microsoft.com/office/officeart/2016/7/layout/RepeatingBendingProcessNew"/>
    <dgm:cxn modelId="{21CEF6BE-2EC1-4195-B4A0-78EC2FEC9A10}" type="presOf" srcId="{4267D119-C3EB-48EA-B702-999B0F6AA70F}" destId="{D8513E84-31B7-4AED-BAAD-341310C60D1D}" srcOrd="0" destOrd="0" presId="urn:microsoft.com/office/officeart/2016/7/layout/RepeatingBendingProcessNew"/>
    <dgm:cxn modelId="{E47DFABE-C3C6-4F76-878E-56347A07451B}" type="presOf" srcId="{D029C8BA-7274-48B2-9481-5B1095F53BF3}" destId="{3F03DBAC-A6D9-4113-AFEC-4DCFB88361E9}" srcOrd="0" destOrd="0" presId="urn:microsoft.com/office/officeart/2016/7/layout/RepeatingBendingProcessNew"/>
    <dgm:cxn modelId="{B5909FC0-A834-4EA7-8647-A96F99E94FE2}" type="presOf" srcId="{16EADAD4-DC52-4A63-BA95-18FB43337E0C}" destId="{788B9BF2-3060-43C3-8D30-30DE4F332D51}" srcOrd="0" destOrd="0" presId="urn:microsoft.com/office/officeart/2016/7/layout/RepeatingBendingProcessNew"/>
    <dgm:cxn modelId="{25AD2CC6-15CB-4476-8CA3-803A4237B1F0}" type="presOf" srcId="{AD4633AF-E783-4E0A-AE8E-1D3C35C3F57A}" destId="{A4AD6815-4F82-4177-B035-A473BF5E0FFC}" srcOrd="1" destOrd="0" presId="urn:microsoft.com/office/officeart/2016/7/layout/RepeatingBendingProcessNew"/>
    <dgm:cxn modelId="{59D415C9-386A-4CA1-A938-3064B4DC9272}" type="presOf" srcId="{D12437AD-525D-4B79-9332-91A561D1C896}" destId="{90C88838-E609-4702-B242-E41C467D3B7B}" srcOrd="0" destOrd="0" presId="urn:microsoft.com/office/officeart/2016/7/layout/RepeatingBendingProcessNew"/>
    <dgm:cxn modelId="{889746C9-D169-4970-9798-04254949899C}" srcId="{E435BF93-5DD8-4A3B-9444-EDD4B8EF2EEA}" destId="{6C412892-EF1D-4152-85D0-9FDBAEEE7F69}" srcOrd="12" destOrd="0" parTransId="{4D462750-7DA2-46C3-B56D-605DF89B0448}" sibTransId="{13D46C3A-97EF-48F7-87F1-6BA297467192}"/>
    <dgm:cxn modelId="{4FF880CB-132B-44FD-8A97-0E769FA68B9F}" type="presOf" srcId="{AD499C3A-8B04-4EB5-92FB-4E9285CDC777}" destId="{727E8830-0F04-47C5-AA36-764B762277C6}" srcOrd="0" destOrd="0" presId="urn:microsoft.com/office/officeart/2016/7/layout/RepeatingBendingProcessNew"/>
    <dgm:cxn modelId="{74D6C5CE-EEF9-46DF-BC92-995AC4FE605E}" type="presOf" srcId="{AD4633AF-E783-4E0A-AE8E-1D3C35C3F57A}" destId="{61D58618-26E5-4B3F-8225-3DC44684BF31}" srcOrd="0" destOrd="0" presId="urn:microsoft.com/office/officeart/2016/7/layout/RepeatingBendingProcessNew"/>
    <dgm:cxn modelId="{790633D0-7AA7-450C-B714-7109D83376DD}" type="presOf" srcId="{4E8526C0-013B-437A-9048-FBAA619CD035}" destId="{D262C90B-3240-4045-B9A7-E5A0A98531C7}" srcOrd="0" destOrd="0" presId="urn:microsoft.com/office/officeart/2016/7/layout/RepeatingBendingProcessNew"/>
    <dgm:cxn modelId="{D0395DD2-D91C-40E8-AC5C-1A7700AB7578}" type="presOf" srcId="{C98200C2-F7E9-4A47-B29C-F15E21F720E5}" destId="{D09AFC51-DA5E-40EF-9190-EFFC8C1FA6E4}" srcOrd="0" destOrd="0" presId="urn:microsoft.com/office/officeart/2016/7/layout/RepeatingBendingProcessNew"/>
    <dgm:cxn modelId="{D87AC5D4-E0E3-49D5-8C1D-4C2B7459F9A3}" type="presOf" srcId="{E435BF93-5DD8-4A3B-9444-EDD4B8EF2EEA}" destId="{1930DC05-B63D-4392-8487-BF1D111011CB}" srcOrd="0" destOrd="0" presId="urn:microsoft.com/office/officeart/2016/7/layout/RepeatingBendingProcessNew"/>
    <dgm:cxn modelId="{5A56BAD6-1257-4FB2-AAD0-D14707FBC714}" srcId="{E435BF93-5DD8-4A3B-9444-EDD4B8EF2EEA}" destId="{0DBF4BE3-876D-4475-9A89-F62B7CE2E0C3}" srcOrd="5" destOrd="0" parTransId="{F722240E-8A6A-47C2-A033-DDA5E54B67D4}" sibTransId="{742862D9-308E-4D50-9A35-347673E04815}"/>
    <dgm:cxn modelId="{CA71B8D9-C115-43BA-9A36-E50E9BA6EFD4}" type="presOf" srcId="{D029C8BA-7274-48B2-9481-5B1095F53BF3}" destId="{14131484-F73F-4D80-939A-BA4B0D7275E4}" srcOrd="1" destOrd="0" presId="urn:microsoft.com/office/officeart/2016/7/layout/RepeatingBendingProcessNew"/>
    <dgm:cxn modelId="{7D2219DA-F211-458E-A05E-D960EE3A6B3E}" type="presOf" srcId="{05EB6932-D912-4DD4-A329-07BDEDAB0099}" destId="{8E49C421-4C2C-42D0-8036-06AA0372331E}" srcOrd="0" destOrd="0" presId="urn:microsoft.com/office/officeart/2016/7/layout/RepeatingBendingProcessNew"/>
    <dgm:cxn modelId="{62D75FDA-E40B-4365-A5EE-0000E47112AE}" type="presOf" srcId="{C65576F4-C2F8-4778-AFEA-0C8C7B62DD2D}" destId="{BE20F465-F19D-47B4-BBA5-8CBEE8CE9022}" srcOrd="1" destOrd="0" presId="urn:microsoft.com/office/officeart/2016/7/layout/RepeatingBendingProcessNew"/>
    <dgm:cxn modelId="{F59B2DDD-5439-474F-8B18-B1520645E56E}" type="presOf" srcId="{742862D9-308E-4D50-9A35-347673E04815}" destId="{5A8E6444-A1EC-4154-A3BC-61699A92B5E9}" srcOrd="1" destOrd="0" presId="urn:microsoft.com/office/officeart/2016/7/layout/RepeatingBendingProcessNew"/>
    <dgm:cxn modelId="{9733BBDE-492A-4E59-BC50-11234EEBA3A4}" srcId="{E435BF93-5DD8-4A3B-9444-EDD4B8EF2EEA}" destId="{4E8526C0-013B-437A-9048-FBAA619CD035}" srcOrd="13" destOrd="0" parTransId="{8E3C83FE-4EAB-4CB5-AC76-9F5A53B6944B}" sibTransId="{AB37C26E-C466-4D7A-B7EF-90B602BAEC92}"/>
    <dgm:cxn modelId="{139253DF-24C1-43A5-8E30-E4157960B5AE}" srcId="{E435BF93-5DD8-4A3B-9444-EDD4B8EF2EEA}" destId="{05EB6932-D912-4DD4-A329-07BDEDAB0099}" srcOrd="7" destOrd="0" parTransId="{89ADAC90-70C6-48A6-9257-E91727B4BAD7}" sibTransId="{7F50398D-BE7A-47FF-B9E5-C1E9EAE3055B}"/>
    <dgm:cxn modelId="{7669F3E3-2B3B-4F43-AB2C-205A7CCC44E3}" srcId="{E435BF93-5DD8-4A3B-9444-EDD4B8EF2EEA}" destId="{5582801B-32C7-4672-9A8B-07F6DE678A27}" srcOrd="15" destOrd="0" parTransId="{9DEE2879-4D28-4C6B-878E-508C6DAF9EC0}" sibTransId="{37CFAE33-20DA-4E39-BA90-83BC614759B2}"/>
    <dgm:cxn modelId="{309400E4-94AE-4E42-A723-FD36355A00A9}" type="presOf" srcId="{37CFAE33-20DA-4E39-BA90-83BC614759B2}" destId="{67A88240-13D6-40AE-9F66-AFF1B0D6EEFA}" srcOrd="0" destOrd="0" presId="urn:microsoft.com/office/officeart/2016/7/layout/RepeatingBendingProcessNew"/>
    <dgm:cxn modelId="{5F9C6BE5-FF28-466E-A141-B58E792F652B}" srcId="{E435BF93-5DD8-4A3B-9444-EDD4B8EF2EEA}" destId="{D12437AD-525D-4B79-9332-91A561D1C896}" srcOrd="2" destOrd="0" parTransId="{372A492D-914A-44C6-A661-8E5C8330F442}" sibTransId="{0EE5CDE2-F690-425F-982A-3D4CBCCB0824}"/>
    <dgm:cxn modelId="{BA73EFE9-84A9-4FB7-80F4-B2C79CFDF778}" type="presOf" srcId="{4AF8E7E4-BE0E-4B49-84DB-CDF678FAEA30}" destId="{7297EDF7-E1C9-429A-B2F0-6B4D2D070584}" srcOrd="1" destOrd="0" presId="urn:microsoft.com/office/officeart/2016/7/layout/RepeatingBendingProcessNew"/>
    <dgm:cxn modelId="{2414E0FA-F346-463E-BFB1-496C67D4235A}" type="presOf" srcId="{C65576F4-C2F8-4778-AFEA-0C8C7B62DD2D}" destId="{56F03189-D254-4FEC-A018-16B5FDF85432}" srcOrd="0" destOrd="0" presId="urn:microsoft.com/office/officeart/2016/7/layout/RepeatingBendingProcessNew"/>
    <dgm:cxn modelId="{B9D6B6FD-8D86-44BD-9E14-FD410A501E78}" type="presOf" srcId="{290E2369-277F-49C8-9C37-26A5900F2041}" destId="{D0EF6D7A-985D-4480-8370-72109C5F4D2F}" srcOrd="1" destOrd="0" presId="urn:microsoft.com/office/officeart/2016/7/layout/RepeatingBendingProcessNew"/>
    <dgm:cxn modelId="{66671618-2082-4701-A578-B52A3D656B45}" type="presParOf" srcId="{1930DC05-B63D-4392-8487-BF1D111011CB}" destId="{6DEBBC67-06BE-4548-AC8F-D88BFE81D797}" srcOrd="0" destOrd="0" presId="urn:microsoft.com/office/officeart/2016/7/layout/RepeatingBendingProcessNew"/>
    <dgm:cxn modelId="{222A9954-C7DA-4C45-AB50-E0040F1C7941}" type="presParOf" srcId="{1930DC05-B63D-4392-8487-BF1D111011CB}" destId="{D09AFC51-DA5E-40EF-9190-EFFC8C1FA6E4}" srcOrd="1" destOrd="0" presId="urn:microsoft.com/office/officeart/2016/7/layout/RepeatingBendingProcessNew"/>
    <dgm:cxn modelId="{90F88A8F-74D7-464A-9A78-70BA4CD36D54}" type="presParOf" srcId="{D09AFC51-DA5E-40EF-9190-EFFC8C1FA6E4}" destId="{34C1DEFA-6DE5-4539-B5D4-BD3A4B596FE7}" srcOrd="0" destOrd="0" presId="urn:microsoft.com/office/officeart/2016/7/layout/RepeatingBendingProcessNew"/>
    <dgm:cxn modelId="{B57BB764-684C-497F-8D66-12C0504FF255}" type="presParOf" srcId="{1930DC05-B63D-4392-8487-BF1D111011CB}" destId="{754FAAE4-4679-4832-AE03-8F40AE187357}" srcOrd="2" destOrd="0" presId="urn:microsoft.com/office/officeart/2016/7/layout/RepeatingBendingProcessNew"/>
    <dgm:cxn modelId="{240CEDCB-21C1-4040-A92E-B08A27FC9912}" type="presParOf" srcId="{1930DC05-B63D-4392-8487-BF1D111011CB}" destId="{61D58618-26E5-4B3F-8225-3DC44684BF31}" srcOrd="3" destOrd="0" presId="urn:microsoft.com/office/officeart/2016/7/layout/RepeatingBendingProcessNew"/>
    <dgm:cxn modelId="{5C1C12E6-F1F7-48E5-9600-6DA9792C372F}" type="presParOf" srcId="{61D58618-26E5-4B3F-8225-3DC44684BF31}" destId="{A4AD6815-4F82-4177-B035-A473BF5E0FFC}" srcOrd="0" destOrd="0" presId="urn:microsoft.com/office/officeart/2016/7/layout/RepeatingBendingProcessNew"/>
    <dgm:cxn modelId="{4226683E-8391-4413-BF19-5035D3A0869B}" type="presParOf" srcId="{1930DC05-B63D-4392-8487-BF1D111011CB}" destId="{90C88838-E609-4702-B242-E41C467D3B7B}" srcOrd="4" destOrd="0" presId="urn:microsoft.com/office/officeart/2016/7/layout/RepeatingBendingProcessNew"/>
    <dgm:cxn modelId="{62D978C1-85AE-46D7-A310-1B254589D63F}" type="presParOf" srcId="{1930DC05-B63D-4392-8487-BF1D111011CB}" destId="{36C9F307-7879-4E72-8512-244BE87B8805}" srcOrd="5" destOrd="0" presId="urn:microsoft.com/office/officeart/2016/7/layout/RepeatingBendingProcessNew"/>
    <dgm:cxn modelId="{95E3B363-3F8C-469E-815C-F64E2F45344E}" type="presParOf" srcId="{36C9F307-7879-4E72-8512-244BE87B8805}" destId="{66D8E25A-CDE4-4455-80BB-23ABEEEC46DC}" srcOrd="0" destOrd="0" presId="urn:microsoft.com/office/officeart/2016/7/layout/RepeatingBendingProcessNew"/>
    <dgm:cxn modelId="{FADDB07D-1147-42E5-862D-DEFB9C7DD9AC}" type="presParOf" srcId="{1930DC05-B63D-4392-8487-BF1D111011CB}" destId="{792454BB-7225-4AF9-9FAC-9F72E69A3A1E}" srcOrd="6" destOrd="0" presId="urn:microsoft.com/office/officeart/2016/7/layout/RepeatingBendingProcessNew"/>
    <dgm:cxn modelId="{2446E4AE-CA7A-4770-BAB6-4AAE9C873B0F}" type="presParOf" srcId="{1930DC05-B63D-4392-8487-BF1D111011CB}" destId="{14D55269-F0E1-4EBA-B74A-B3A61F13EBC8}" srcOrd="7" destOrd="0" presId="urn:microsoft.com/office/officeart/2016/7/layout/RepeatingBendingProcessNew"/>
    <dgm:cxn modelId="{7030CD19-B8C9-4A0E-B628-32C545A17745}" type="presParOf" srcId="{14D55269-F0E1-4EBA-B74A-B3A61F13EBC8}" destId="{DF1CB304-BC6C-4EA9-9FC1-0343D028715C}" srcOrd="0" destOrd="0" presId="urn:microsoft.com/office/officeart/2016/7/layout/RepeatingBendingProcessNew"/>
    <dgm:cxn modelId="{76556AD3-1E1F-4106-9F73-1C9A05BB2455}" type="presParOf" srcId="{1930DC05-B63D-4392-8487-BF1D111011CB}" destId="{84C9D0CD-0159-4B1E-81E6-46616EF87118}" srcOrd="8" destOrd="0" presId="urn:microsoft.com/office/officeart/2016/7/layout/RepeatingBendingProcessNew"/>
    <dgm:cxn modelId="{690F8430-9982-46E2-BC3C-9A23B9FDC7FD}" type="presParOf" srcId="{1930DC05-B63D-4392-8487-BF1D111011CB}" destId="{E57F3FD2-EE9C-4AD6-81D1-73680CFE7768}" srcOrd="9" destOrd="0" presId="urn:microsoft.com/office/officeart/2016/7/layout/RepeatingBendingProcessNew"/>
    <dgm:cxn modelId="{74D0AE50-AB0C-4B9C-AEB8-96748C7C56DF}" type="presParOf" srcId="{E57F3FD2-EE9C-4AD6-81D1-73680CFE7768}" destId="{D0EF6D7A-985D-4480-8370-72109C5F4D2F}" srcOrd="0" destOrd="0" presId="urn:microsoft.com/office/officeart/2016/7/layout/RepeatingBendingProcessNew"/>
    <dgm:cxn modelId="{2D35E278-9A2D-4590-875A-99C7CDC2242F}" type="presParOf" srcId="{1930DC05-B63D-4392-8487-BF1D111011CB}" destId="{06ED2A3D-12BB-4098-BCC3-6D94BF035B80}" srcOrd="10" destOrd="0" presId="urn:microsoft.com/office/officeart/2016/7/layout/RepeatingBendingProcessNew"/>
    <dgm:cxn modelId="{87EE9B75-2C7D-4909-909A-801CF7AB516E}" type="presParOf" srcId="{1930DC05-B63D-4392-8487-BF1D111011CB}" destId="{DA8DBB45-F72D-4EEF-B63C-27791EB67DFA}" srcOrd="11" destOrd="0" presId="urn:microsoft.com/office/officeart/2016/7/layout/RepeatingBendingProcessNew"/>
    <dgm:cxn modelId="{853C2A46-DE81-47F7-9400-4D7B7EB862DE}" type="presParOf" srcId="{DA8DBB45-F72D-4EEF-B63C-27791EB67DFA}" destId="{5A8E6444-A1EC-4154-A3BC-61699A92B5E9}" srcOrd="0" destOrd="0" presId="urn:microsoft.com/office/officeart/2016/7/layout/RepeatingBendingProcessNew"/>
    <dgm:cxn modelId="{2D43D289-D86A-4FFC-9E15-935480FB47CB}" type="presParOf" srcId="{1930DC05-B63D-4392-8487-BF1D111011CB}" destId="{D8513E84-31B7-4AED-BAAD-341310C60D1D}" srcOrd="12" destOrd="0" presId="urn:microsoft.com/office/officeart/2016/7/layout/RepeatingBendingProcessNew"/>
    <dgm:cxn modelId="{42F41CA2-501E-4077-A3F8-4715CB0B194F}" type="presParOf" srcId="{1930DC05-B63D-4392-8487-BF1D111011CB}" destId="{1115E391-72C7-49D2-A41E-40C91D7A4E96}" srcOrd="13" destOrd="0" presId="urn:microsoft.com/office/officeart/2016/7/layout/RepeatingBendingProcessNew"/>
    <dgm:cxn modelId="{72C88FA5-BFB7-452D-9243-D85B3CBB4B0F}" type="presParOf" srcId="{1115E391-72C7-49D2-A41E-40C91D7A4E96}" destId="{246FFB79-4C3B-4292-9B52-9775A1A74A20}" srcOrd="0" destOrd="0" presId="urn:microsoft.com/office/officeart/2016/7/layout/RepeatingBendingProcessNew"/>
    <dgm:cxn modelId="{C8DBCB4C-0D74-4E2F-89DD-90EC15E26FD9}" type="presParOf" srcId="{1930DC05-B63D-4392-8487-BF1D111011CB}" destId="{8E49C421-4C2C-42D0-8036-06AA0372331E}" srcOrd="14" destOrd="0" presId="urn:microsoft.com/office/officeart/2016/7/layout/RepeatingBendingProcessNew"/>
    <dgm:cxn modelId="{5A47B6D6-FE86-4032-B056-2FF88AD99291}" type="presParOf" srcId="{1930DC05-B63D-4392-8487-BF1D111011CB}" destId="{7B5BF3AC-434C-47F9-834F-28E44C342099}" srcOrd="15" destOrd="0" presId="urn:microsoft.com/office/officeart/2016/7/layout/RepeatingBendingProcessNew"/>
    <dgm:cxn modelId="{FFA7FD95-17A5-4175-8C5D-D1882F663CD2}" type="presParOf" srcId="{7B5BF3AC-434C-47F9-834F-28E44C342099}" destId="{12941AF7-441B-463B-9976-1C46861A875D}" srcOrd="0" destOrd="0" presId="urn:microsoft.com/office/officeart/2016/7/layout/RepeatingBendingProcessNew"/>
    <dgm:cxn modelId="{6F2AC33E-8BD0-496C-B94E-B17986ED74E3}" type="presParOf" srcId="{1930DC05-B63D-4392-8487-BF1D111011CB}" destId="{3C43767A-3FEF-4769-A378-9EF1A235DA5E}" srcOrd="16" destOrd="0" presId="urn:microsoft.com/office/officeart/2016/7/layout/RepeatingBendingProcessNew"/>
    <dgm:cxn modelId="{3739E5E7-D175-42E3-A9EC-5EC3FE4A9F6A}" type="presParOf" srcId="{1930DC05-B63D-4392-8487-BF1D111011CB}" destId="{788B9BF2-3060-43C3-8D30-30DE4F332D51}" srcOrd="17" destOrd="0" presId="urn:microsoft.com/office/officeart/2016/7/layout/RepeatingBendingProcessNew"/>
    <dgm:cxn modelId="{8F388FB1-FA02-4D49-AF5B-89F45845AAC7}" type="presParOf" srcId="{788B9BF2-3060-43C3-8D30-30DE4F332D51}" destId="{D92570F3-413B-4D0B-B893-1888BE6C54F7}" srcOrd="0" destOrd="0" presId="urn:microsoft.com/office/officeart/2016/7/layout/RepeatingBendingProcessNew"/>
    <dgm:cxn modelId="{1E3B7C36-3D89-41B0-B350-CF09BE4BB249}" type="presParOf" srcId="{1930DC05-B63D-4392-8487-BF1D111011CB}" destId="{8487B34B-D99D-4B4B-A7D0-579249AB62EA}" srcOrd="18" destOrd="0" presId="urn:microsoft.com/office/officeart/2016/7/layout/RepeatingBendingProcessNew"/>
    <dgm:cxn modelId="{0AF49808-7BBC-4904-9484-C70F6CBD4D7B}" type="presParOf" srcId="{1930DC05-B63D-4392-8487-BF1D111011CB}" destId="{95F40E4B-9F58-4A19-95A3-3F0A65826497}" srcOrd="19" destOrd="0" presId="urn:microsoft.com/office/officeart/2016/7/layout/RepeatingBendingProcessNew"/>
    <dgm:cxn modelId="{7C847E60-55B0-41CA-A62A-9E88819AAD0C}" type="presParOf" srcId="{95F40E4B-9F58-4A19-95A3-3F0A65826497}" destId="{B330D860-95A3-46BE-BCC9-FC03E0DF5481}" srcOrd="0" destOrd="0" presId="urn:microsoft.com/office/officeart/2016/7/layout/RepeatingBendingProcessNew"/>
    <dgm:cxn modelId="{4BC69362-61D8-4C9E-926A-039E099C0462}" type="presParOf" srcId="{1930DC05-B63D-4392-8487-BF1D111011CB}" destId="{51C38817-5A84-45BB-A518-B992021D74EE}" srcOrd="20" destOrd="0" presId="urn:microsoft.com/office/officeart/2016/7/layout/RepeatingBendingProcessNew"/>
    <dgm:cxn modelId="{9938C1CF-9D4A-4604-80B2-5DF5DEF139E7}" type="presParOf" srcId="{1930DC05-B63D-4392-8487-BF1D111011CB}" destId="{3F03DBAC-A6D9-4113-AFEC-4DCFB88361E9}" srcOrd="21" destOrd="0" presId="urn:microsoft.com/office/officeart/2016/7/layout/RepeatingBendingProcessNew"/>
    <dgm:cxn modelId="{9CA03171-FD12-4D6E-9A83-08E236E4C265}" type="presParOf" srcId="{3F03DBAC-A6D9-4113-AFEC-4DCFB88361E9}" destId="{14131484-F73F-4D80-939A-BA4B0D7275E4}" srcOrd="0" destOrd="0" presId="urn:microsoft.com/office/officeart/2016/7/layout/RepeatingBendingProcessNew"/>
    <dgm:cxn modelId="{DCBA60F1-1E37-4A33-8067-908B526EF87A}" type="presParOf" srcId="{1930DC05-B63D-4392-8487-BF1D111011CB}" destId="{727E8830-0F04-47C5-AA36-764B762277C6}" srcOrd="22" destOrd="0" presId="urn:microsoft.com/office/officeart/2016/7/layout/RepeatingBendingProcessNew"/>
    <dgm:cxn modelId="{A09E3EF6-62EF-4F55-8035-24011CA388D0}" type="presParOf" srcId="{1930DC05-B63D-4392-8487-BF1D111011CB}" destId="{10246383-93AB-4BB1-8396-D033C4353555}" srcOrd="23" destOrd="0" presId="urn:microsoft.com/office/officeart/2016/7/layout/RepeatingBendingProcessNew"/>
    <dgm:cxn modelId="{95DDE86B-0B06-4ED9-8A19-A79AEAEA0ADB}" type="presParOf" srcId="{10246383-93AB-4BB1-8396-D033C4353555}" destId="{7297EDF7-E1C9-429A-B2F0-6B4D2D070584}" srcOrd="0" destOrd="0" presId="urn:microsoft.com/office/officeart/2016/7/layout/RepeatingBendingProcessNew"/>
    <dgm:cxn modelId="{7502A31E-BFD9-49B5-B4CE-5328EE875551}" type="presParOf" srcId="{1930DC05-B63D-4392-8487-BF1D111011CB}" destId="{387154DA-06B2-4510-82CC-32813672E00D}" srcOrd="24" destOrd="0" presId="urn:microsoft.com/office/officeart/2016/7/layout/RepeatingBendingProcessNew"/>
    <dgm:cxn modelId="{65C2FC04-7DF8-49C7-98C7-1061FEF95DD0}" type="presParOf" srcId="{1930DC05-B63D-4392-8487-BF1D111011CB}" destId="{2963539B-DA34-4030-BDCD-8A69FAADDD28}" srcOrd="25" destOrd="0" presId="urn:microsoft.com/office/officeart/2016/7/layout/RepeatingBendingProcessNew"/>
    <dgm:cxn modelId="{61D93C01-EE94-418F-9FDC-E1EFC327212C}" type="presParOf" srcId="{2963539B-DA34-4030-BDCD-8A69FAADDD28}" destId="{E8313CB9-4C52-4070-8909-92C743BBF6B4}" srcOrd="0" destOrd="0" presId="urn:microsoft.com/office/officeart/2016/7/layout/RepeatingBendingProcessNew"/>
    <dgm:cxn modelId="{7BFB0A1E-C99D-4C39-9AF6-1DBEBEABACE0}" type="presParOf" srcId="{1930DC05-B63D-4392-8487-BF1D111011CB}" destId="{D262C90B-3240-4045-B9A7-E5A0A98531C7}" srcOrd="26" destOrd="0" presId="urn:microsoft.com/office/officeart/2016/7/layout/RepeatingBendingProcessNew"/>
    <dgm:cxn modelId="{D8EDAFB6-EF8F-4C88-9F69-D66944B1F565}" type="presParOf" srcId="{1930DC05-B63D-4392-8487-BF1D111011CB}" destId="{056288D6-A65E-4859-BB73-AA74EE297865}" srcOrd="27" destOrd="0" presId="urn:microsoft.com/office/officeart/2016/7/layout/RepeatingBendingProcessNew"/>
    <dgm:cxn modelId="{B6849BF4-C0A9-46C5-A262-12F2A3C9F1CB}" type="presParOf" srcId="{056288D6-A65E-4859-BB73-AA74EE297865}" destId="{E07C1871-355F-4ADA-B95C-C62DE4C86471}" srcOrd="0" destOrd="0" presId="urn:microsoft.com/office/officeart/2016/7/layout/RepeatingBendingProcessNew"/>
    <dgm:cxn modelId="{1CF11ED6-8F76-429B-B8A8-EDFAAED99199}" type="presParOf" srcId="{1930DC05-B63D-4392-8487-BF1D111011CB}" destId="{3AEA3C42-8BB8-4243-A50D-874A80585B67}" srcOrd="28" destOrd="0" presId="urn:microsoft.com/office/officeart/2016/7/layout/RepeatingBendingProcessNew"/>
    <dgm:cxn modelId="{86DBD5FD-C844-4EEB-B3E5-631CC95F2877}" type="presParOf" srcId="{1930DC05-B63D-4392-8487-BF1D111011CB}" destId="{56F03189-D254-4FEC-A018-16B5FDF85432}" srcOrd="29" destOrd="0" presId="urn:microsoft.com/office/officeart/2016/7/layout/RepeatingBendingProcessNew"/>
    <dgm:cxn modelId="{E856C265-4CF4-4229-B28D-998DD57D4432}" type="presParOf" srcId="{56F03189-D254-4FEC-A018-16B5FDF85432}" destId="{BE20F465-F19D-47B4-BBA5-8CBEE8CE9022}" srcOrd="0" destOrd="0" presId="urn:microsoft.com/office/officeart/2016/7/layout/RepeatingBendingProcessNew"/>
    <dgm:cxn modelId="{38E125C3-4709-4DC6-B759-F03897D0922E}" type="presParOf" srcId="{1930DC05-B63D-4392-8487-BF1D111011CB}" destId="{2659637D-70B8-4232-953A-DC740203B771}" srcOrd="30" destOrd="0" presId="urn:microsoft.com/office/officeart/2016/7/layout/RepeatingBendingProcessNew"/>
    <dgm:cxn modelId="{30AF688E-44CB-41DF-8403-E182657DA001}" type="presParOf" srcId="{1930DC05-B63D-4392-8487-BF1D111011CB}" destId="{67A88240-13D6-40AE-9F66-AFF1B0D6EEFA}" srcOrd="31" destOrd="0" presId="urn:microsoft.com/office/officeart/2016/7/layout/RepeatingBendingProcessNew"/>
    <dgm:cxn modelId="{6A22748C-BB6B-4DE4-ABD6-2EBEAE1A6863}" type="presParOf" srcId="{67A88240-13D6-40AE-9F66-AFF1B0D6EEFA}" destId="{8D821675-072C-484E-AB25-05BEC4A44AAC}" srcOrd="0" destOrd="0" presId="urn:microsoft.com/office/officeart/2016/7/layout/RepeatingBendingProcessNew"/>
    <dgm:cxn modelId="{EB5DF14A-AA12-41ED-A113-681793775E52}" type="presParOf" srcId="{1930DC05-B63D-4392-8487-BF1D111011CB}" destId="{26461993-0561-458D-8F06-42A4652FB691}" srcOrd="32" destOrd="0" presId="urn:microsoft.com/office/officeart/2016/7/layout/RepeatingBendingProcessNew"/>
    <dgm:cxn modelId="{1D9407F9-DF4A-4350-A18C-1C40B534B5D6}" type="presParOf" srcId="{1930DC05-B63D-4392-8487-BF1D111011CB}" destId="{E2D14BF9-9CCF-482F-A65F-27A6C444C8A7}" srcOrd="33" destOrd="0" presId="urn:microsoft.com/office/officeart/2016/7/layout/RepeatingBendingProcessNew"/>
    <dgm:cxn modelId="{1C685378-F9CA-4389-96B9-C03E62824367}" type="presParOf" srcId="{E2D14BF9-9CCF-482F-A65F-27A6C444C8A7}" destId="{AAB160E6-9CFF-46B4-BBCD-8391DB3C5FEF}" srcOrd="0" destOrd="0" presId="urn:microsoft.com/office/officeart/2016/7/layout/RepeatingBendingProcessNew"/>
    <dgm:cxn modelId="{369FA644-4C33-45EC-ABE5-2F38E01885DC}" type="presParOf" srcId="{1930DC05-B63D-4392-8487-BF1D111011CB}" destId="{C34CDAF7-CDFB-4635-B6F9-BC583E270245}" srcOrd="3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AFC51-DA5E-40EF-9190-EFFC8C1FA6E4}">
      <dsp:nvSpPr>
        <dsp:cNvPr id="0" name=""/>
        <dsp:cNvSpPr/>
      </dsp:nvSpPr>
      <dsp:spPr>
        <a:xfrm>
          <a:off x="2433121" y="895549"/>
          <a:ext cx="528909" cy="91440"/>
        </a:xfrm>
        <a:custGeom>
          <a:avLst/>
          <a:gdLst/>
          <a:ahLst/>
          <a:cxnLst/>
          <a:rect l="0" t="0" r="0" b="0"/>
          <a:pathLst>
            <a:path>
              <a:moveTo>
                <a:pt x="0" y="45720"/>
              </a:moveTo>
              <a:lnTo>
                <a:pt x="528909"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3588" y="938471"/>
        <a:ext cx="27975" cy="5595"/>
      </dsp:txXfrm>
    </dsp:sp>
    <dsp:sp modelId="{6DEBBC67-06BE-4548-AC8F-D88BFE81D797}">
      <dsp:nvSpPr>
        <dsp:cNvPr id="0" name=""/>
        <dsp:cNvSpPr/>
      </dsp:nvSpPr>
      <dsp:spPr>
        <a:xfrm>
          <a:off x="2271" y="211474"/>
          <a:ext cx="2432650" cy="145959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289050">
            <a:lnSpc>
              <a:spcPct val="90000"/>
            </a:lnSpc>
            <a:spcBef>
              <a:spcPct val="0"/>
            </a:spcBef>
            <a:spcAft>
              <a:spcPct val="35000"/>
            </a:spcAft>
            <a:buNone/>
          </a:pPr>
          <a:r>
            <a:rPr lang="nl-NL" sz="2900" kern="1200"/>
            <a:t>Kalf</a:t>
          </a:r>
          <a:endParaRPr lang="en-US" sz="2900" kern="1200"/>
        </a:p>
      </dsp:txBody>
      <dsp:txXfrm>
        <a:off x="2271" y="211474"/>
        <a:ext cx="2432650" cy="1459590"/>
      </dsp:txXfrm>
    </dsp:sp>
    <dsp:sp modelId="{61D58618-26E5-4B3F-8225-3DC44684BF31}">
      <dsp:nvSpPr>
        <dsp:cNvPr id="0" name=""/>
        <dsp:cNvSpPr/>
      </dsp:nvSpPr>
      <dsp:spPr>
        <a:xfrm>
          <a:off x="5425280" y="895549"/>
          <a:ext cx="528909" cy="91440"/>
        </a:xfrm>
        <a:custGeom>
          <a:avLst/>
          <a:gdLst/>
          <a:ahLst/>
          <a:cxnLst/>
          <a:rect l="0" t="0" r="0" b="0"/>
          <a:pathLst>
            <a:path>
              <a:moveTo>
                <a:pt x="0" y="45720"/>
              </a:moveTo>
              <a:lnTo>
                <a:pt x="528909"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5747" y="938471"/>
        <a:ext cx="27975" cy="5595"/>
      </dsp:txXfrm>
    </dsp:sp>
    <dsp:sp modelId="{754FAAE4-4679-4832-AE03-8F40AE187357}">
      <dsp:nvSpPr>
        <dsp:cNvPr id="0" name=""/>
        <dsp:cNvSpPr/>
      </dsp:nvSpPr>
      <dsp:spPr>
        <a:xfrm>
          <a:off x="2994430" y="211474"/>
          <a:ext cx="2432650" cy="145959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289050">
            <a:lnSpc>
              <a:spcPct val="90000"/>
            </a:lnSpc>
            <a:spcBef>
              <a:spcPct val="0"/>
            </a:spcBef>
            <a:spcAft>
              <a:spcPct val="35000"/>
            </a:spcAft>
            <a:buNone/>
          </a:pPr>
          <a:r>
            <a:rPr lang="nl-NL" sz="2900" kern="1200"/>
            <a:t>Pink</a:t>
          </a:r>
          <a:endParaRPr lang="en-US" sz="2900" kern="1200"/>
        </a:p>
      </dsp:txBody>
      <dsp:txXfrm>
        <a:off x="2994430" y="211474"/>
        <a:ext cx="2432650" cy="1459590"/>
      </dsp:txXfrm>
    </dsp:sp>
    <dsp:sp modelId="{36C9F307-7879-4E72-8512-244BE87B8805}">
      <dsp:nvSpPr>
        <dsp:cNvPr id="0" name=""/>
        <dsp:cNvSpPr/>
      </dsp:nvSpPr>
      <dsp:spPr>
        <a:xfrm>
          <a:off x="8417440" y="895549"/>
          <a:ext cx="528909" cy="91440"/>
        </a:xfrm>
        <a:custGeom>
          <a:avLst/>
          <a:gdLst/>
          <a:ahLst/>
          <a:cxnLst/>
          <a:rect l="0" t="0" r="0" b="0"/>
          <a:pathLst>
            <a:path>
              <a:moveTo>
                <a:pt x="0" y="45720"/>
              </a:moveTo>
              <a:lnTo>
                <a:pt x="528909"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7907" y="938471"/>
        <a:ext cx="27975" cy="5595"/>
      </dsp:txXfrm>
    </dsp:sp>
    <dsp:sp modelId="{90C88838-E609-4702-B242-E41C467D3B7B}">
      <dsp:nvSpPr>
        <dsp:cNvPr id="0" name=""/>
        <dsp:cNvSpPr/>
      </dsp:nvSpPr>
      <dsp:spPr>
        <a:xfrm>
          <a:off x="5986590" y="211474"/>
          <a:ext cx="2432650" cy="145959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289050">
            <a:lnSpc>
              <a:spcPct val="90000"/>
            </a:lnSpc>
            <a:spcBef>
              <a:spcPct val="0"/>
            </a:spcBef>
            <a:spcAft>
              <a:spcPct val="35000"/>
            </a:spcAft>
            <a:buNone/>
          </a:pPr>
          <a:r>
            <a:rPr lang="nl-NL" sz="2900" kern="1200"/>
            <a:t>Insemineren</a:t>
          </a:r>
          <a:endParaRPr lang="en-US" sz="2900" kern="1200"/>
        </a:p>
      </dsp:txBody>
      <dsp:txXfrm>
        <a:off x="5986590" y="211474"/>
        <a:ext cx="2432650" cy="1459590"/>
      </dsp:txXfrm>
    </dsp:sp>
    <dsp:sp modelId="{14D55269-F0E1-4EBA-B74A-B3A61F13EBC8}">
      <dsp:nvSpPr>
        <dsp:cNvPr id="0" name=""/>
        <dsp:cNvSpPr/>
      </dsp:nvSpPr>
      <dsp:spPr>
        <a:xfrm>
          <a:off x="1218596" y="1669264"/>
          <a:ext cx="8976478" cy="528909"/>
        </a:xfrm>
        <a:custGeom>
          <a:avLst/>
          <a:gdLst/>
          <a:ahLst/>
          <a:cxnLst/>
          <a:rect l="0" t="0" r="0" b="0"/>
          <a:pathLst>
            <a:path>
              <a:moveTo>
                <a:pt x="8976478" y="0"/>
              </a:moveTo>
              <a:lnTo>
                <a:pt x="8976478" y="281554"/>
              </a:lnTo>
              <a:lnTo>
                <a:pt x="0" y="281554"/>
              </a:lnTo>
              <a:lnTo>
                <a:pt x="0" y="528909"/>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1988" y="1930921"/>
        <a:ext cx="449694" cy="5595"/>
      </dsp:txXfrm>
    </dsp:sp>
    <dsp:sp modelId="{792454BB-7225-4AF9-9FAC-9F72E69A3A1E}">
      <dsp:nvSpPr>
        <dsp:cNvPr id="0" name=""/>
        <dsp:cNvSpPr/>
      </dsp:nvSpPr>
      <dsp:spPr>
        <a:xfrm>
          <a:off x="8978749" y="211474"/>
          <a:ext cx="2432650" cy="14595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289050">
            <a:lnSpc>
              <a:spcPct val="90000"/>
            </a:lnSpc>
            <a:spcBef>
              <a:spcPct val="0"/>
            </a:spcBef>
            <a:spcAft>
              <a:spcPct val="35000"/>
            </a:spcAft>
            <a:buNone/>
          </a:pPr>
          <a:r>
            <a:rPr lang="nl-NL" sz="2900" kern="1200"/>
            <a:t>Dracht</a:t>
          </a:r>
          <a:endParaRPr lang="en-US" sz="2900" kern="1200"/>
        </a:p>
      </dsp:txBody>
      <dsp:txXfrm>
        <a:off x="8978749" y="211474"/>
        <a:ext cx="2432650" cy="1459590"/>
      </dsp:txXfrm>
    </dsp:sp>
    <dsp:sp modelId="{E57F3FD2-EE9C-4AD6-81D1-73680CFE7768}">
      <dsp:nvSpPr>
        <dsp:cNvPr id="0" name=""/>
        <dsp:cNvSpPr/>
      </dsp:nvSpPr>
      <dsp:spPr>
        <a:xfrm>
          <a:off x="2433121" y="2914648"/>
          <a:ext cx="528909" cy="91440"/>
        </a:xfrm>
        <a:custGeom>
          <a:avLst/>
          <a:gdLst/>
          <a:ahLst/>
          <a:cxnLst/>
          <a:rect l="0" t="0" r="0" b="0"/>
          <a:pathLst>
            <a:path>
              <a:moveTo>
                <a:pt x="0" y="45720"/>
              </a:moveTo>
              <a:lnTo>
                <a:pt x="528909"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3588" y="2957571"/>
        <a:ext cx="27975" cy="5595"/>
      </dsp:txXfrm>
    </dsp:sp>
    <dsp:sp modelId="{84C9D0CD-0159-4B1E-81E6-46616EF87118}">
      <dsp:nvSpPr>
        <dsp:cNvPr id="0" name=""/>
        <dsp:cNvSpPr/>
      </dsp:nvSpPr>
      <dsp:spPr>
        <a:xfrm>
          <a:off x="2271" y="2230573"/>
          <a:ext cx="2432650" cy="145959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289050">
            <a:lnSpc>
              <a:spcPct val="90000"/>
            </a:lnSpc>
            <a:spcBef>
              <a:spcPct val="0"/>
            </a:spcBef>
            <a:spcAft>
              <a:spcPct val="35000"/>
            </a:spcAft>
            <a:buNone/>
          </a:pPr>
          <a:r>
            <a:rPr lang="nl-NL" sz="2900" kern="1200"/>
            <a:t>Afkalven</a:t>
          </a:r>
          <a:endParaRPr lang="en-US" sz="2900" kern="1200"/>
        </a:p>
      </dsp:txBody>
      <dsp:txXfrm>
        <a:off x="2271" y="2230573"/>
        <a:ext cx="2432650" cy="1459590"/>
      </dsp:txXfrm>
    </dsp:sp>
    <dsp:sp modelId="{DA8DBB45-F72D-4EEF-B63C-27791EB67DFA}">
      <dsp:nvSpPr>
        <dsp:cNvPr id="0" name=""/>
        <dsp:cNvSpPr/>
      </dsp:nvSpPr>
      <dsp:spPr>
        <a:xfrm>
          <a:off x="5425280" y="2914648"/>
          <a:ext cx="528909" cy="91440"/>
        </a:xfrm>
        <a:custGeom>
          <a:avLst/>
          <a:gdLst/>
          <a:ahLst/>
          <a:cxnLst/>
          <a:rect l="0" t="0" r="0" b="0"/>
          <a:pathLst>
            <a:path>
              <a:moveTo>
                <a:pt x="0" y="45720"/>
              </a:moveTo>
              <a:lnTo>
                <a:pt x="528909"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5747" y="2957571"/>
        <a:ext cx="27975" cy="5595"/>
      </dsp:txXfrm>
    </dsp:sp>
    <dsp:sp modelId="{06ED2A3D-12BB-4098-BCC3-6D94BF035B80}">
      <dsp:nvSpPr>
        <dsp:cNvPr id="0" name=""/>
        <dsp:cNvSpPr/>
      </dsp:nvSpPr>
      <dsp:spPr>
        <a:xfrm>
          <a:off x="2994430" y="2230573"/>
          <a:ext cx="2432650" cy="145959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289050">
            <a:lnSpc>
              <a:spcPct val="90000"/>
            </a:lnSpc>
            <a:spcBef>
              <a:spcPct val="0"/>
            </a:spcBef>
            <a:spcAft>
              <a:spcPct val="35000"/>
            </a:spcAft>
            <a:buNone/>
          </a:pPr>
          <a:r>
            <a:rPr lang="nl-NL" sz="2900" kern="1200"/>
            <a:t>Vaars</a:t>
          </a:r>
          <a:endParaRPr lang="en-US" sz="2900" kern="1200"/>
        </a:p>
      </dsp:txBody>
      <dsp:txXfrm>
        <a:off x="2994430" y="2230573"/>
        <a:ext cx="2432650" cy="1459590"/>
      </dsp:txXfrm>
    </dsp:sp>
    <dsp:sp modelId="{89DBE494-5891-474D-836F-BD40392D1D7A}">
      <dsp:nvSpPr>
        <dsp:cNvPr id="0" name=""/>
        <dsp:cNvSpPr/>
      </dsp:nvSpPr>
      <dsp:spPr>
        <a:xfrm>
          <a:off x="8417440" y="2914648"/>
          <a:ext cx="528909" cy="91440"/>
        </a:xfrm>
        <a:custGeom>
          <a:avLst/>
          <a:gdLst/>
          <a:ahLst/>
          <a:cxnLst/>
          <a:rect l="0" t="0" r="0" b="0"/>
          <a:pathLst>
            <a:path>
              <a:moveTo>
                <a:pt x="0" y="45720"/>
              </a:moveTo>
              <a:lnTo>
                <a:pt x="528909"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7907" y="2957571"/>
        <a:ext cx="27975" cy="5595"/>
      </dsp:txXfrm>
    </dsp:sp>
    <dsp:sp modelId="{D8513E84-31B7-4AED-BAAD-341310C60D1D}">
      <dsp:nvSpPr>
        <dsp:cNvPr id="0" name=""/>
        <dsp:cNvSpPr/>
      </dsp:nvSpPr>
      <dsp:spPr>
        <a:xfrm>
          <a:off x="5986590" y="2230573"/>
          <a:ext cx="2432650" cy="145959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711200">
            <a:lnSpc>
              <a:spcPct val="90000"/>
            </a:lnSpc>
            <a:spcBef>
              <a:spcPct val="0"/>
            </a:spcBef>
            <a:spcAft>
              <a:spcPct val="35000"/>
            </a:spcAft>
            <a:buNone/>
          </a:pPr>
          <a:r>
            <a:rPr lang="nl-NL" sz="1600" kern="1200" dirty="0"/>
            <a:t>Melkproductie</a:t>
          </a:r>
        </a:p>
        <a:p>
          <a:pPr marL="0" lvl="0" indent="0" algn="ctr" defTabSz="711200">
            <a:lnSpc>
              <a:spcPct val="90000"/>
            </a:lnSpc>
            <a:spcBef>
              <a:spcPct val="0"/>
            </a:spcBef>
            <a:spcAft>
              <a:spcPct val="35000"/>
            </a:spcAft>
            <a:buNone/>
          </a:pPr>
          <a:r>
            <a:rPr lang="nl-NL" sz="1600" kern="1200" dirty="0"/>
            <a:t>(Eerste lactatie)</a:t>
          </a:r>
          <a:endParaRPr lang="en-US" sz="1600" kern="1200" dirty="0"/>
        </a:p>
      </dsp:txBody>
      <dsp:txXfrm>
        <a:off x="5986590" y="2230573"/>
        <a:ext cx="2432650" cy="1459590"/>
      </dsp:txXfrm>
    </dsp:sp>
    <dsp:sp modelId="{1BA871B7-0A78-4755-86C6-3F8116830F6E}">
      <dsp:nvSpPr>
        <dsp:cNvPr id="0" name=""/>
        <dsp:cNvSpPr/>
      </dsp:nvSpPr>
      <dsp:spPr>
        <a:xfrm>
          <a:off x="8978749" y="2230573"/>
          <a:ext cx="2432650" cy="145959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02" tIns="125123" rIns="119202" bIns="125123" numCol="1" spcCol="1270" anchor="ctr" anchorCtr="0">
          <a:noAutofit/>
        </a:bodyPr>
        <a:lstStyle/>
        <a:p>
          <a:pPr marL="0" lvl="0" indent="0" algn="ctr" defTabSz="1066800">
            <a:lnSpc>
              <a:spcPct val="90000"/>
            </a:lnSpc>
            <a:spcBef>
              <a:spcPct val="0"/>
            </a:spcBef>
            <a:spcAft>
              <a:spcPct val="35000"/>
            </a:spcAft>
            <a:buNone/>
          </a:pPr>
          <a:r>
            <a:rPr lang="en-US" sz="2400" kern="1200" dirty="0" err="1"/>
            <a:t>Insemineren</a:t>
          </a:r>
          <a:endParaRPr lang="en-US" sz="2400" kern="1200" dirty="0"/>
        </a:p>
      </dsp:txBody>
      <dsp:txXfrm>
        <a:off x="8978749" y="2230573"/>
        <a:ext cx="2432650" cy="1459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AFC51-DA5E-40EF-9190-EFFC8C1FA6E4}">
      <dsp:nvSpPr>
        <dsp:cNvPr id="0" name=""/>
        <dsp:cNvSpPr/>
      </dsp:nvSpPr>
      <dsp:spPr>
        <a:xfrm>
          <a:off x="1600739" y="582160"/>
          <a:ext cx="335997" cy="91440"/>
        </a:xfrm>
        <a:custGeom>
          <a:avLst/>
          <a:gdLst/>
          <a:ahLst/>
          <a:cxnLst/>
          <a:rect l="0" t="0" r="0" b="0"/>
          <a:pathLst>
            <a:path>
              <a:moveTo>
                <a:pt x="0" y="45720"/>
              </a:moveTo>
              <a:lnTo>
                <a:pt x="33599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59573" y="626047"/>
        <a:ext cx="18329" cy="3665"/>
      </dsp:txXfrm>
    </dsp:sp>
    <dsp:sp modelId="{6DEBBC67-06BE-4548-AC8F-D88BFE81D797}">
      <dsp:nvSpPr>
        <dsp:cNvPr id="0" name=""/>
        <dsp:cNvSpPr/>
      </dsp:nvSpPr>
      <dsp:spPr>
        <a:xfrm>
          <a:off x="8638" y="149710"/>
          <a:ext cx="1593901" cy="9563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Kalf</a:t>
          </a:r>
          <a:endParaRPr lang="en-US" sz="1600" kern="1200"/>
        </a:p>
      </dsp:txBody>
      <dsp:txXfrm>
        <a:off x="8638" y="149710"/>
        <a:ext cx="1593901" cy="956340"/>
      </dsp:txXfrm>
    </dsp:sp>
    <dsp:sp modelId="{61D58618-26E5-4B3F-8225-3DC44684BF31}">
      <dsp:nvSpPr>
        <dsp:cNvPr id="0" name=""/>
        <dsp:cNvSpPr/>
      </dsp:nvSpPr>
      <dsp:spPr>
        <a:xfrm>
          <a:off x="3561238" y="582160"/>
          <a:ext cx="335997" cy="91440"/>
        </a:xfrm>
        <a:custGeom>
          <a:avLst/>
          <a:gdLst/>
          <a:ahLst/>
          <a:cxnLst/>
          <a:rect l="0" t="0" r="0" b="0"/>
          <a:pathLst>
            <a:path>
              <a:moveTo>
                <a:pt x="0" y="45720"/>
              </a:moveTo>
              <a:lnTo>
                <a:pt x="335997"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0071" y="626047"/>
        <a:ext cx="18329" cy="3665"/>
      </dsp:txXfrm>
    </dsp:sp>
    <dsp:sp modelId="{754FAAE4-4679-4832-AE03-8F40AE187357}">
      <dsp:nvSpPr>
        <dsp:cNvPr id="0" name=""/>
        <dsp:cNvSpPr/>
      </dsp:nvSpPr>
      <dsp:spPr>
        <a:xfrm>
          <a:off x="1969136" y="149710"/>
          <a:ext cx="1593901" cy="95634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Pink</a:t>
          </a:r>
          <a:endParaRPr lang="en-US" sz="1600" kern="1200"/>
        </a:p>
      </dsp:txBody>
      <dsp:txXfrm>
        <a:off x="1969136" y="149710"/>
        <a:ext cx="1593901" cy="956340"/>
      </dsp:txXfrm>
    </dsp:sp>
    <dsp:sp modelId="{36C9F307-7879-4E72-8512-244BE87B8805}">
      <dsp:nvSpPr>
        <dsp:cNvPr id="0" name=""/>
        <dsp:cNvSpPr/>
      </dsp:nvSpPr>
      <dsp:spPr>
        <a:xfrm>
          <a:off x="5521736" y="582160"/>
          <a:ext cx="335997" cy="91440"/>
        </a:xfrm>
        <a:custGeom>
          <a:avLst/>
          <a:gdLst/>
          <a:ahLst/>
          <a:cxnLst/>
          <a:rect l="0" t="0" r="0" b="0"/>
          <a:pathLst>
            <a:path>
              <a:moveTo>
                <a:pt x="0" y="45720"/>
              </a:moveTo>
              <a:lnTo>
                <a:pt x="335997"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0570" y="626047"/>
        <a:ext cx="18329" cy="3665"/>
      </dsp:txXfrm>
    </dsp:sp>
    <dsp:sp modelId="{90C88838-E609-4702-B242-E41C467D3B7B}">
      <dsp:nvSpPr>
        <dsp:cNvPr id="0" name=""/>
        <dsp:cNvSpPr/>
      </dsp:nvSpPr>
      <dsp:spPr>
        <a:xfrm>
          <a:off x="3929635" y="149710"/>
          <a:ext cx="1593901" cy="95634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Insemineren</a:t>
          </a:r>
          <a:endParaRPr lang="en-US" sz="1600" kern="1200"/>
        </a:p>
      </dsp:txBody>
      <dsp:txXfrm>
        <a:off x="3929635" y="149710"/>
        <a:ext cx="1593901" cy="956340"/>
      </dsp:txXfrm>
    </dsp:sp>
    <dsp:sp modelId="{14D55269-F0E1-4EBA-B74A-B3A61F13EBC8}">
      <dsp:nvSpPr>
        <dsp:cNvPr id="0" name=""/>
        <dsp:cNvSpPr/>
      </dsp:nvSpPr>
      <dsp:spPr>
        <a:xfrm>
          <a:off x="7482235" y="582160"/>
          <a:ext cx="335997" cy="91440"/>
        </a:xfrm>
        <a:custGeom>
          <a:avLst/>
          <a:gdLst/>
          <a:ahLst/>
          <a:cxnLst/>
          <a:rect l="0" t="0" r="0" b="0"/>
          <a:pathLst>
            <a:path>
              <a:moveTo>
                <a:pt x="0" y="45720"/>
              </a:moveTo>
              <a:lnTo>
                <a:pt x="335997"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1069" y="626047"/>
        <a:ext cx="18329" cy="3665"/>
      </dsp:txXfrm>
    </dsp:sp>
    <dsp:sp modelId="{792454BB-7225-4AF9-9FAC-9F72E69A3A1E}">
      <dsp:nvSpPr>
        <dsp:cNvPr id="0" name=""/>
        <dsp:cNvSpPr/>
      </dsp:nvSpPr>
      <dsp:spPr>
        <a:xfrm>
          <a:off x="5890134" y="149710"/>
          <a:ext cx="1593901" cy="95634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Dracht</a:t>
          </a:r>
          <a:endParaRPr lang="en-US" sz="1600" kern="1200"/>
        </a:p>
      </dsp:txBody>
      <dsp:txXfrm>
        <a:off x="5890134" y="149710"/>
        <a:ext cx="1593901" cy="956340"/>
      </dsp:txXfrm>
    </dsp:sp>
    <dsp:sp modelId="{E57F3FD2-EE9C-4AD6-81D1-73680CFE7768}">
      <dsp:nvSpPr>
        <dsp:cNvPr id="0" name=""/>
        <dsp:cNvSpPr/>
      </dsp:nvSpPr>
      <dsp:spPr>
        <a:xfrm>
          <a:off x="9442734" y="582160"/>
          <a:ext cx="335997" cy="91440"/>
        </a:xfrm>
        <a:custGeom>
          <a:avLst/>
          <a:gdLst/>
          <a:ahLst/>
          <a:cxnLst/>
          <a:rect l="0" t="0" r="0" b="0"/>
          <a:pathLst>
            <a:path>
              <a:moveTo>
                <a:pt x="0" y="45720"/>
              </a:moveTo>
              <a:lnTo>
                <a:pt x="33599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01567" y="626047"/>
        <a:ext cx="18329" cy="3665"/>
      </dsp:txXfrm>
    </dsp:sp>
    <dsp:sp modelId="{84C9D0CD-0159-4B1E-81E6-46616EF87118}">
      <dsp:nvSpPr>
        <dsp:cNvPr id="0" name=""/>
        <dsp:cNvSpPr/>
      </dsp:nvSpPr>
      <dsp:spPr>
        <a:xfrm>
          <a:off x="7850632" y="149710"/>
          <a:ext cx="1593901" cy="95634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Afkalven</a:t>
          </a:r>
          <a:endParaRPr lang="en-US" sz="1600" kern="1200"/>
        </a:p>
      </dsp:txBody>
      <dsp:txXfrm>
        <a:off x="7850632" y="149710"/>
        <a:ext cx="1593901" cy="956340"/>
      </dsp:txXfrm>
    </dsp:sp>
    <dsp:sp modelId="{DA8DBB45-F72D-4EEF-B63C-27791EB67DFA}">
      <dsp:nvSpPr>
        <dsp:cNvPr id="0" name=""/>
        <dsp:cNvSpPr/>
      </dsp:nvSpPr>
      <dsp:spPr>
        <a:xfrm>
          <a:off x="805588" y="1104251"/>
          <a:ext cx="9802493" cy="335997"/>
        </a:xfrm>
        <a:custGeom>
          <a:avLst/>
          <a:gdLst/>
          <a:ahLst/>
          <a:cxnLst/>
          <a:rect l="0" t="0" r="0" b="0"/>
          <a:pathLst>
            <a:path>
              <a:moveTo>
                <a:pt x="9802493" y="0"/>
              </a:moveTo>
              <a:lnTo>
                <a:pt x="9802493" y="185098"/>
              </a:lnTo>
              <a:lnTo>
                <a:pt x="0" y="185098"/>
              </a:lnTo>
              <a:lnTo>
                <a:pt x="0" y="335997"/>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1601" y="1270416"/>
        <a:ext cx="490467" cy="3665"/>
      </dsp:txXfrm>
    </dsp:sp>
    <dsp:sp modelId="{06ED2A3D-12BB-4098-BCC3-6D94BF035B80}">
      <dsp:nvSpPr>
        <dsp:cNvPr id="0" name=""/>
        <dsp:cNvSpPr/>
      </dsp:nvSpPr>
      <dsp:spPr>
        <a:xfrm>
          <a:off x="9811131" y="149710"/>
          <a:ext cx="1593901" cy="9563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Vaars</a:t>
          </a:r>
          <a:endParaRPr lang="en-US" sz="1600" kern="1200"/>
        </a:p>
      </dsp:txBody>
      <dsp:txXfrm>
        <a:off x="9811131" y="149710"/>
        <a:ext cx="1593901" cy="956340"/>
      </dsp:txXfrm>
    </dsp:sp>
    <dsp:sp modelId="{1115E391-72C7-49D2-A41E-40C91D7A4E96}">
      <dsp:nvSpPr>
        <dsp:cNvPr id="0" name=""/>
        <dsp:cNvSpPr/>
      </dsp:nvSpPr>
      <dsp:spPr>
        <a:xfrm>
          <a:off x="1600739" y="1905099"/>
          <a:ext cx="335997" cy="91440"/>
        </a:xfrm>
        <a:custGeom>
          <a:avLst/>
          <a:gdLst/>
          <a:ahLst/>
          <a:cxnLst/>
          <a:rect l="0" t="0" r="0" b="0"/>
          <a:pathLst>
            <a:path>
              <a:moveTo>
                <a:pt x="0" y="45720"/>
              </a:moveTo>
              <a:lnTo>
                <a:pt x="335997"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59573" y="1948986"/>
        <a:ext cx="18329" cy="3665"/>
      </dsp:txXfrm>
    </dsp:sp>
    <dsp:sp modelId="{D8513E84-31B7-4AED-BAAD-341310C60D1D}">
      <dsp:nvSpPr>
        <dsp:cNvPr id="0" name=""/>
        <dsp:cNvSpPr/>
      </dsp:nvSpPr>
      <dsp:spPr>
        <a:xfrm>
          <a:off x="8638" y="1472648"/>
          <a:ext cx="1593901" cy="95634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Melkproductie</a:t>
          </a:r>
        </a:p>
        <a:p>
          <a:pPr marL="0" lvl="0" indent="0" algn="ctr" defTabSz="711200">
            <a:lnSpc>
              <a:spcPct val="90000"/>
            </a:lnSpc>
            <a:spcBef>
              <a:spcPct val="0"/>
            </a:spcBef>
            <a:spcAft>
              <a:spcPct val="35000"/>
            </a:spcAft>
            <a:buNone/>
          </a:pPr>
          <a:r>
            <a:rPr lang="nl-NL" sz="1600" kern="1200" dirty="0"/>
            <a:t>(Eerste lactatie)</a:t>
          </a:r>
          <a:endParaRPr lang="en-US" sz="1600" kern="1200" dirty="0"/>
        </a:p>
      </dsp:txBody>
      <dsp:txXfrm>
        <a:off x="8638" y="1472648"/>
        <a:ext cx="1593901" cy="956340"/>
      </dsp:txXfrm>
    </dsp:sp>
    <dsp:sp modelId="{7B5BF3AC-434C-47F9-834F-28E44C342099}">
      <dsp:nvSpPr>
        <dsp:cNvPr id="0" name=""/>
        <dsp:cNvSpPr/>
      </dsp:nvSpPr>
      <dsp:spPr>
        <a:xfrm>
          <a:off x="3561238" y="1905099"/>
          <a:ext cx="335997" cy="91440"/>
        </a:xfrm>
        <a:custGeom>
          <a:avLst/>
          <a:gdLst/>
          <a:ahLst/>
          <a:cxnLst/>
          <a:rect l="0" t="0" r="0" b="0"/>
          <a:pathLst>
            <a:path>
              <a:moveTo>
                <a:pt x="0" y="45720"/>
              </a:moveTo>
              <a:lnTo>
                <a:pt x="335997"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0071" y="1948986"/>
        <a:ext cx="18329" cy="3665"/>
      </dsp:txXfrm>
    </dsp:sp>
    <dsp:sp modelId="{8E49C421-4C2C-42D0-8036-06AA0372331E}">
      <dsp:nvSpPr>
        <dsp:cNvPr id="0" name=""/>
        <dsp:cNvSpPr/>
      </dsp:nvSpPr>
      <dsp:spPr>
        <a:xfrm>
          <a:off x="1969136" y="1472648"/>
          <a:ext cx="1593901" cy="95634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Insemineren</a:t>
          </a:r>
          <a:endParaRPr lang="en-US" sz="1600" kern="1200"/>
        </a:p>
      </dsp:txBody>
      <dsp:txXfrm>
        <a:off x="1969136" y="1472648"/>
        <a:ext cx="1593901" cy="956340"/>
      </dsp:txXfrm>
    </dsp:sp>
    <dsp:sp modelId="{788B9BF2-3060-43C3-8D30-30DE4F332D51}">
      <dsp:nvSpPr>
        <dsp:cNvPr id="0" name=""/>
        <dsp:cNvSpPr/>
      </dsp:nvSpPr>
      <dsp:spPr>
        <a:xfrm>
          <a:off x="5521736" y="1905099"/>
          <a:ext cx="335997" cy="91440"/>
        </a:xfrm>
        <a:custGeom>
          <a:avLst/>
          <a:gdLst/>
          <a:ahLst/>
          <a:cxnLst/>
          <a:rect l="0" t="0" r="0" b="0"/>
          <a:pathLst>
            <a:path>
              <a:moveTo>
                <a:pt x="0" y="45720"/>
              </a:moveTo>
              <a:lnTo>
                <a:pt x="335997"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0570" y="1948986"/>
        <a:ext cx="18329" cy="3665"/>
      </dsp:txXfrm>
    </dsp:sp>
    <dsp:sp modelId="{3C43767A-3FEF-4769-A378-9EF1A235DA5E}">
      <dsp:nvSpPr>
        <dsp:cNvPr id="0" name=""/>
        <dsp:cNvSpPr/>
      </dsp:nvSpPr>
      <dsp:spPr>
        <a:xfrm>
          <a:off x="3929635" y="1472648"/>
          <a:ext cx="1593901" cy="95634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Dracht </a:t>
          </a:r>
          <a:endParaRPr lang="en-US" sz="1600" kern="1200"/>
        </a:p>
      </dsp:txBody>
      <dsp:txXfrm>
        <a:off x="3929635" y="1472648"/>
        <a:ext cx="1593901" cy="956340"/>
      </dsp:txXfrm>
    </dsp:sp>
    <dsp:sp modelId="{95F40E4B-9F58-4A19-95A3-3F0A65826497}">
      <dsp:nvSpPr>
        <dsp:cNvPr id="0" name=""/>
        <dsp:cNvSpPr/>
      </dsp:nvSpPr>
      <dsp:spPr>
        <a:xfrm>
          <a:off x="7482235" y="1905099"/>
          <a:ext cx="335997" cy="91440"/>
        </a:xfrm>
        <a:custGeom>
          <a:avLst/>
          <a:gdLst/>
          <a:ahLst/>
          <a:cxnLst/>
          <a:rect l="0" t="0" r="0" b="0"/>
          <a:pathLst>
            <a:path>
              <a:moveTo>
                <a:pt x="0" y="45720"/>
              </a:moveTo>
              <a:lnTo>
                <a:pt x="33599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1069" y="1948986"/>
        <a:ext cx="18329" cy="3665"/>
      </dsp:txXfrm>
    </dsp:sp>
    <dsp:sp modelId="{8487B34B-D99D-4B4B-A7D0-579249AB62EA}">
      <dsp:nvSpPr>
        <dsp:cNvPr id="0" name=""/>
        <dsp:cNvSpPr/>
      </dsp:nvSpPr>
      <dsp:spPr>
        <a:xfrm>
          <a:off x="5890134" y="1472648"/>
          <a:ext cx="1593901" cy="95634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a:t>Droogstand</a:t>
          </a:r>
          <a:endParaRPr lang="en-US" sz="1600" kern="1200"/>
        </a:p>
      </dsp:txBody>
      <dsp:txXfrm>
        <a:off x="5890134" y="1472648"/>
        <a:ext cx="1593901" cy="956340"/>
      </dsp:txXfrm>
    </dsp:sp>
    <dsp:sp modelId="{3F03DBAC-A6D9-4113-AFEC-4DCFB88361E9}">
      <dsp:nvSpPr>
        <dsp:cNvPr id="0" name=""/>
        <dsp:cNvSpPr/>
      </dsp:nvSpPr>
      <dsp:spPr>
        <a:xfrm>
          <a:off x="9442734" y="1905099"/>
          <a:ext cx="335997" cy="91440"/>
        </a:xfrm>
        <a:custGeom>
          <a:avLst/>
          <a:gdLst/>
          <a:ahLst/>
          <a:cxnLst/>
          <a:rect l="0" t="0" r="0" b="0"/>
          <a:pathLst>
            <a:path>
              <a:moveTo>
                <a:pt x="0" y="45720"/>
              </a:moveTo>
              <a:lnTo>
                <a:pt x="33599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01567" y="1948986"/>
        <a:ext cx="18329" cy="3665"/>
      </dsp:txXfrm>
    </dsp:sp>
    <dsp:sp modelId="{51C38817-5A84-45BB-A518-B992021D74EE}">
      <dsp:nvSpPr>
        <dsp:cNvPr id="0" name=""/>
        <dsp:cNvSpPr/>
      </dsp:nvSpPr>
      <dsp:spPr>
        <a:xfrm>
          <a:off x="7850632" y="1472648"/>
          <a:ext cx="1593901" cy="9563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Afkalven </a:t>
          </a:r>
          <a:endParaRPr lang="en-US" sz="1600" kern="1200" dirty="0"/>
        </a:p>
      </dsp:txBody>
      <dsp:txXfrm>
        <a:off x="7850632" y="1472648"/>
        <a:ext cx="1593901" cy="956340"/>
      </dsp:txXfrm>
    </dsp:sp>
    <dsp:sp modelId="{10246383-93AB-4BB1-8396-D033C4353555}">
      <dsp:nvSpPr>
        <dsp:cNvPr id="0" name=""/>
        <dsp:cNvSpPr/>
      </dsp:nvSpPr>
      <dsp:spPr>
        <a:xfrm>
          <a:off x="805588" y="2427189"/>
          <a:ext cx="9802493" cy="335997"/>
        </a:xfrm>
        <a:custGeom>
          <a:avLst/>
          <a:gdLst/>
          <a:ahLst/>
          <a:cxnLst/>
          <a:rect l="0" t="0" r="0" b="0"/>
          <a:pathLst>
            <a:path>
              <a:moveTo>
                <a:pt x="9802493" y="0"/>
              </a:moveTo>
              <a:lnTo>
                <a:pt x="9802493" y="185098"/>
              </a:lnTo>
              <a:lnTo>
                <a:pt x="0" y="185098"/>
              </a:lnTo>
              <a:lnTo>
                <a:pt x="0" y="335997"/>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461601" y="2593355"/>
        <a:ext cx="490467" cy="3665"/>
      </dsp:txXfrm>
    </dsp:sp>
    <dsp:sp modelId="{727E8830-0F04-47C5-AA36-764B762277C6}">
      <dsp:nvSpPr>
        <dsp:cNvPr id="0" name=""/>
        <dsp:cNvSpPr/>
      </dsp:nvSpPr>
      <dsp:spPr>
        <a:xfrm>
          <a:off x="9811131" y="1472648"/>
          <a:ext cx="1593901" cy="95634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Melkproductie</a:t>
          </a:r>
          <a:r>
            <a:rPr lang="nl-NL" sz="1800" kern="1200" dirty="0"/>
            <a:t> </a:t>
          </a:r>
          <a:r>
            <a:rPr lang="nl-NL" sz="1400" kern="1200" dirty="0"/>
            <a:t>(Tweede lactatie) </a:t>
          </a:r>
          <a:endParaRPr lang="nl-NL" sz="1800" kern="1200" dirty="0"/>
        </a:p>
      </dsp:txBody>
      <dsp:txXfrm>
        <a:off x="9811131" y="1472648"/>
        <a:ext cx="1593901" cy="956340"/>
      </dsp:txXfrm>
    </dsp:sp>
    <dsp:sp modelId="{2963539B-DA34-4030-BDCD-8A69FAADDD28}">
      <dsp:nvSpPr>
        <dsp:cNvPr id="0" name=""/>
        <dsp:cNvSpPr/>
      </dsp:nvSpPr>
      <dsp:spPr>
        <a:xfrm>
          <a:off x="1600739" y="3228037"/>
          <a:ext cx="335997" cy="91440"/>
        </a:xfrm>
        <a:custGeom>
          <a:avLst/>
          <a:gdLst/>
          <a:ahLst/>
          <a:cxnLst/>
          <a:rect l="0" t="0" r="0" b="0"/>
          <a:pathLst>
            <a:path>
              <a:moveTo>
                <a:pt x="0" y="45720"/>
              </a:moveTo>
              <a:lnTo>
                <a:pt x="335997"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759573" y="3271924"/>
        <a:ext cx="18329" cy="3665"/>
      </dsp:txXfrm>
    </dsp:sp>
    <dsp:sp modelId="{387154DA-06B2-4510-82CC-32813672E00D}">
      <dsp:nvSpPr>
        <dsp:cNvPr id="0" name=""/>
        <dsp:cNvSpPr/>
      </dsp:nvSpPr>
      <dsp:spPr>
        <a:xfrm>
          <a:off x="8638" y="2795586"/>
          <a:ext cx="1593901" cy="95634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Insemineren</a:t>
          </a:r>
        </a:p>
      </dsp:txBody>
      <dsp:txXfrm>
        <a:off x="8638" y="2795586"/>
        <a:ext cx="1593901" cy="956340"/>
      </dsp:txXfrm>
    </dsp:sp>
    <dsp:sp modelId="{056288D6-A65E-4859-BB73-AA74EE297865}">
      <dsp:nvSpPr>
        <dsp:cNvPr id="0" name=""/>
        <dsp:cNvSpPr/>
      </dsp:nvSpPr>
      <dsp:spPr>
        <a:xfrm>
          <a:off x="3561238" y="3228037"/>
          <a:ext cx="335997" cy="91440"/>
        </a:xfrm>
        <a:custGeom>
          <a:avLst/>
          <a:gdLst/>
          <a:ahLst/>
          <a:cxnLst/>
          <a:rect l="0" t="0" r="0" b="0"/>
          <a:pathLst>
            <a:path>
              <a:moveTo>
                <a:pt x="0" y="45720"/>
              </a:moveTo>
              <a:lnTo>
                <a:pt x="335997"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0071" y="3271924"/>
        <a:ext cx="18329" cy="3665"/>
      </dsp:txXfrm>
    </dsp:sp>
    <dsp:sp modelId="{D262C90B-3240-4045-B9A7-E5A0A98531C7}">
      <dsp:nvSpPr>
        <dsp:cNvPr id="0" name=""/>
        <dsp:cNvSpPr/>
      </dsp:nvSpPr>
      <dsp:spPr>
        <a:xfrm>
          <a:off x="1969136" y="2795586"/>
          <a:ext cx="1593901" cy="95634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Dracht</a:t>
          </a:r>
        </a:p>
      </dsp:txBody>
      <dsp:txXfrm>
        <a:off x="1969136" y="2795586"/>
        <a:ext cx="1593901" cy="956340"/>
      </dsp:txXfrm>
    </dsp:sp>
    <dsp:sp modelId="{56F03189-D254-4FEC-A018-16B5FDF85432}">
      <dsp:nvSpPr>
        <dsp:cNvPr id="0" name=""/>
        <dsp:cNvSpPr/>
      </dsp:nvSpPr>
      <dsp:spPr>
        <a:xfrm>
          <a:off x="5521736" y="3228037"/>
          <a:ext cx="335997" cy="91440"/>
        </a:xfrm>
        <a:custGeom>
          <a:avLst/>
          <a:gdLst/>
          <a:ahLst/>
          <a:cxnLst/>
          <a:rect l="0" t="0" r="0" b="0"/>
          <a:pathLst>
            <a:path>
              <a:moveTo>
                <a:pt x="0" y="45720"/>
              </a:moveTo>
              <a:lnTo>
                <a:pt x="33599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680570" y="3271924"/>
        <a:ext cx="18329" cy="3665"/>
      </dsp:txXfrm>
    </dsp:sp>
    <dsp:sp modelId="{3AEA3C42-8BB8-4243-A50D-874A80585B67}">
      <dsp:nvSpPr>
        <dsp:cNvPr id="0" name=""/>
        <dsp:cNvSpPr/>
      </dsp:nvSpPr>
      <dsp:spPr>
        <a:xfrm>
          <a:off x="3929635" y="2795586"/>
          <a:ext cx="1593901" cy="95634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Droogstand</a:t>
          </a:r>
        </a:p>
      </dsp:txBody>
      <dsp:txXfrm>
        <a:off x="3929635" y="2795586"/>
        <a:ext cx="1593901" cy="956340"/>
      </dsp:txXfrm>
    </dsp:sp>
    <dsp:sp modelId="{67A88240-13D6-40AE-9F66-AFF1B0D6EEFA}">
      <dsp:nvSpPr>
        <dsp:cNvPr id="0" name=""/>
        <dsp:cNvSpPr/>
      </dsp:nvSpPr>
      <dsp:spPr>
        <a:xfrm>
          <a:off x="7482235" y="3228037"/>
          <a:ext cx="335997" cy="91440"/>
        </a:xfrm>
        <a:custGeom>
          <a:avLst/>
          <a:gdLst/>
          <a:ahLst/>
          <a:cxnLst/>
          <a:rect l="0" t="0" r="0" b="0"/>
          <a:pathLst>
            <a:path>
              <a:moveTo>
                <a:pt x="0" y="45720"/>
              </a:moveTo>
              <a:lnTo>
                <a:pt x="33599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7641069" y="3271924"/>
        <a:ext cx="18329" cy="3665"/>
      </dsp:txXfrm>
    </dsp:sp>
    <dsp:sp modelId="{2659637D-70B8-4232-953A-DC740203B771}">
      <dsp:nvSpPr>
        <dsp:cNvPr id="0" name=""/>
        <dsp:cNvSpPr/>
      </dsp:nvSpPr>
      <dsp:spPr>
        <a:xfrm>
          <a:off x="5890134" y="2795586"/>
          <a:ext cx="1593901" cy="9563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Afkalven</a:t>
          </a:r>
        </a:p>
      </dsp:txBody>
      <dsp:txXfrm>
        <a:off x="5890134" y="2795586"/>
        <a:ext cx="1593901" cy="956340"/>
      </dsp:txXfrm>
    </dsp:sp>
    <dsp:sp modelId="{E2D14BF9-9CCF-482F-A65F-27A6C444C8A7}">
      <dsp:nvSpPr>
        <dsp:cNvPr id="0" name=""/>
        <dsp:cNvSpPr/>
      </dsp:nvSpPr>
      <dsp:spPr>
        <a:xfrm>
          <a:off x="9442734" y="3228037"/>
          <a:ext cx="335997" cy="91440"/>
        </a:xfrm>
        <a:custGeom>
          <a:avLst/>
          <a:gdLst/>
          <a:ahLst/>
          <a:cxnLst/>
          <a:rect l="0" t="0" r="0" b="0"/>
          <a:pathLst>
            <a:path>
              <a:moveTo>
                <a:pt x="0" y="45720"/>
              </a:moveTo>
              <a:lnTo>
                <a:pt x="335997"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9601567" y="3271924"/>
        <a:ext cx="18329" cy="3665"/>
      </dsp:txXfrm>
    </dsp:sp>
    <dsp:sp modelId="{26461993-0561-458D-8F06-42A4652FB691}">
      <dsp:nvSpPr>
        <dsp:cNvPr id="0" name=""/>
        <dsp:cNvSpPr/>
      </dsp:nvSpPr>
      <dsp:spPr>
        <a:xfrm>
          <a:off x="7850632" y="2795586"/>
          <a:ext cx="1593901" cy="95634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Melkproductie (derde lactatie etc.)</a:t>
          </a:r>
        </a:p>
      </dsp:txBody>
      <dsp:txXfrm>
        <a:off x="7850632" y="2795586"/>
        <a:ext cx="1593901" cy="956340"/>
      </dsp:txXfrm>
    </dsp:sp>
    <dsp:sp modelId="{C34CDAF7-CDFB-4635-B6F9-BC583E270245}">
      <dsp:nvSpPr>
        <dsp:cNvPr id="0" name=""/>
        <dsp:cNvSpPr/>
      </dsp:nvSpPr>
      <dsp:spPr>
        <a:xfrm>
          <a:off x="9811131" y="2795586"/>
          <a:ext cx="1593901" cy="95634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2" tIns="81982" rIns="78102" bIns="81982" numCol="1" spcCol="1270" anchor="ctr" anchorCtr="0">
          <a:noAutofit/>
        </a:bodyPr>
        <a:lstStyle/>
        <a:p>
          <a:pPr marL="0" lvl="0" indent="0" algn="ctr" defTabSz="711200">
            <a:lnSpc>
              <a:spcPct val="90000"/>
            </a:lnSpc>
            <a:spcBef>
              <a:spcPct val="0"/>
            </a:spcBef>
            <a:spcAft>
              <a:spcPct val="35000"/>
            </a:spcAft>
            <a:buNone/>
          </a:pPr>
          <a:r>
            <a:rPr lang="nl-NL" sz="1600" kern="1200" dirty="0"/>
            <a:t>Afvoer koe</a:t>
          </a:r>
        </a:p>
      </dsp:txBody>
      <dsp:txXfrm>
        <a:off x="9811131" y="2795586"/>
        <a:ext cx="1593901" cy="95634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56B6B-C4D1-4A2E-A248-0AF3338B8565}" type="datetimeFigureOut">
              <a:rPr lang="nl-NL" smtClean="0"/>
              <a:t>19-12-2022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A37A6-AD3C-4184-9481-6CA058A80772}" type="slidenum">
              <a:rPr lang="nl-NL" smtClean="0"/>
              <a:t>‹nr.›</a:t>
            </a:fld>
            <a:endParaRPr lang="nl-NL" dirty="0"/>
          </a:p>
        </p:txBody>
      </p:sp>
    </p:spTree>
    <p:extLst>
      <p:ext uri="{BB962C8B-B14F-4D97-AF65-F5344CB8AC3E}">
        <p14:creationId xmlns:p14="http://schemas.microsoft.com/office/powerpoint/2010/main" val="363898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Invloedsfactoren op het lichaamsgewicht:</a:t>
            </a:r>
          </a:p>
          <a:p>
            <a:pPr marL="171450" indent="-171450">
              <a:buFontTx/>
              <a:buChar char="-"/>
            </a:pPr>
            <a:r>
              <a:rPr lang="nl-NL" dirty="0"/>
              <a:t>Stierkalf / vaarskalf </a:t>
            </a:r>
          </a:p>
          <a:p>
            <a:pPr marL="171450" indent="-171450">
              <a:buFontTx/>
              <a:buChar char="-"/>
            </a:pPr>
            <a:r>
              <a:rPr lang="nl-NL" dirty="0"/>
              <a:t>Tweelingdracht / meerlingdracht</a:t>
            </a:r>
          </a:p>
          <a:p>
            <a:pPr marL="171450" indent="-171450">
              <a:buFontTx/>
              <a:buChar char="-"/>
            </a:pPr>
            <a:r>
              <a:rPr lang="nl-NL" dirty="0"/>
              <a:t>Pink / oudere koe </a:t>
            </a:r>
          </a:p>
          <a:p>
            <a:pPr marL="171450" indent="-171450">
              <a:buFontTx/>
              <a:buChar char="-"/>
            </a:pPr>
            <a:r>
              <a:rPr lang="nl-NL" dirty="0"/>
              <a:t>Voeding gedurende dracht </a:t>
            </a:r>
          </a:p>
          <a:p>
            <a:pPr marL="0" indent="0">
              <a:buFontTx/>
              <a:buNone/>
            </a:pPr>
            <a:endParaRPr lang="nl-NL" dirty="0"/>
          </a:p>
          <a:p>
            <a:pPr marL="0" indent="0">
              <a:buFontTx/>
              <a:buNone/>
            </a:pPr>
            <a:r>
              <a:rPr lang="nl-NL" dirty="0"/>
              <a:t>Nuchter kalf-benaming stamt vanuit het verleden, toen de kalveren nog direct na de geboorte werden verhandeld. Nu worden stierkalfjes na 14 dagen opgehaald door de veehandelaar en daarom houdt een kalf de eerste veertien dagen de benaming ‘nuchter kalf’.</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4</a:t>
            </a:fld>
            <a:endParaRPr lang="nl-NL"/>
          </a:p>
        </p:txBody>
      </p:sp>
    </p:spTree>
    <p:extLst>
      <p:ext uri="{BB962C8B-B14F-4D97-AF65-F5344CB8AC3E}">
        <p14:creationId xmlns:p14="http://schemas.microsoft.com/office/powerpoint/2010/main" val="249647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Nuchter kalf-benaming stamt vanuit het verleden, toen de kalveren nog direct na de geboorte werden verhandeld. Nu worden stierkalfjes na 14 dagen opgehaald door de veehandelaar en daarom houdt een kalf de eerste veertien dagen de benaming ‘nuchter kalf’.</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5</a:t>
            </a:fld>
            <a:endParaRPr lang="nl-NL"/>
          </a:p>
        </p:txBody>
      </p:sp>
    </p:spTree>
    <p:extLst>
      <p:ext uri="{BB962C8B-B14F-4D97-AF65-F5344CB8AC3E}">
        <p14:creationId xmlns:p14="http://schemas.microsoft.com/office/powerpoint/2010/main" val="258726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305-dagen productie: cumulatieve productie van een dier over de eerste 305 dagen van de lactatie. Dit is de periode dat een koe de meeste melk produceert. </a:t>
            </a:r>
          </a:p>
          <a:p>
            <a:r>
              <a:rPr lang="nl-NL" dirty="0"/>
              <a:t>Lactatiewaarde: kengetal dat aangeeft hoe goed een individueel dier of een groep dieren presteert ten opzichte van de hele melkgevende groep. Dit gebeurt op basis van productie van vet en eiwit, gecorrigeerd voor de verwachte </a:t>
            </a:r>
            <a:r>
              <a:rPr lang="nl-NL" dirty="0" err="1"/>
              <a:t>tussenkalftijd</a:t>
            </a:r>
            <a:r>
              <a:rPr lang="nl-NL" dirty="0"/>
              <a:t>, leeftijd en seizoen van afkalven. </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13</a:t>
            </a:fld>
            <a:endParaRPr lang="nl-NL" dirty="0"/>
          </a:p>
        </p:txBody>
      </p:sp>
    </p:spTree>
    <p:extLst>
      <p:ext uri="{BB962C8B-B14F-4D97-AF65-F5344CB8AC3E}">
        <p14:creationId xmlns:p14="http://schemas.microsoft.com/office/powerpoint/2010/main" val="278865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Melkproductie is doorlopend tot aan droogstand. </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14</a:t>
            </a:fld>
            <a:endParaRPr lang="nl-NL" dirty="0"/>
          </a:p>
        </p:txBody>
      </p:sp>
    </p:spTree>
    <p:extLst>
      <p:ext uri="{BB962C8B-B14F-4D97-AF65-F5344CB8AC3E}">
        <p14:creationId xmlns:p14="http://schemas.microsoft.com/office/powerpoint/2010/main" val="344896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Droogstand is een soort zwangerschapsverlof van 6 weken. Hierin wordt de melkproductie stop gezet en kan het uierweefsel herstellen. De koe maakt zich eigenlijk klaar voor een nieuwe lactatie. </a:t>
            </a:r>
          </a:p>
          <a:p>
            <a:endParaRPr lang="nl-NL" dirty="0"/>
          </a:p>
          <a:p>
            <a:r>
              <a:rPr lang="nl-NL" dirty="0"/>
              <a:t>Droogzetinjectoren worden verkregen via de dierenarts. Hierin is onderscheid tussen droogzetinjectoren met antibiotica of zonder. Hierbij wordt er gekeken naar het celgetal. Als deze boven een bepaalde norm is, dan wordt geadviseerd om injectoren met antibiotica te gebruiken, anders zonder (in verband met antibiotica gebruik). </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15</a:t>
            </a:fld>
            <a:endParaRPr lang="nl-NL" dirty="0"/>
          </a:p>
        </p:txBody>
      </p:sp>
    </p:spTree>
    <p:extLst>
      <p:ext uri="{BB962C8B-B14F-4D97-AF65-F5344CB8AC3E}">
        <p14:creationId xmlns:p14="http://schemas.microsoft.com/office/powerpoint/2010/main" val="423337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Schraler rantsoen omdat ze geen energie nodig zijn voor productie. Ze zijn nu alleen energie nodig voor onderhoud en groei van het kalf.  </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16</a:t>
            </a:fld>
            <a:endParaRPr lang="nl-NL" dirty="0"/>
          </a:p>
        </p:txBody>
      </p:sp>
    </p:spTree>
    <p:extLst>
      <p:ext uri="{BB962C8B-B14F-4D97-AF65-F5344CB8AC3E}">
        <p14:creationId xmlns:p14="http://schemas.microsoft.com/office/powerpoint/2010/main" val="2340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17</a:t>
            </a:fld>
            <a:endParaRPr lang="nl-NL" dirty="0"/>
          </a:p>
        </p:txBody>
      </p:sp>
    </p:spTree>
    <p:extLst>
      <p:ext uri="{BB962C8B-B14F-4D97-AF65-F5344CB8AC3E}">
        <p14:creationId xmlns:p14="http://schemas.microsoft.com/office/powerpoint/2010/main" val="62245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Melkproductie is doorlopend tot aan droogstand. </a:t>
            </a:r>
          </a:p>
        </p:txBody>
      </p:sp>
      <p:sp>
        <p:nvSpPr>
          <p:cNvPr id="4" name="Tijdelijke aanduiding voor dianummer 3"/>
          <p:cNvSpPr>
            <a:spLocks noGrp="1"/>
          </p:cNvSpPr>
          <p:nvPr>
            <p:ph type="sldNum" sz="quarter" idx="5"/>
          </p:nvPr>
        </p:nvSpPr>
        <p:spPr/>
        <p:txBody>
          <a:bodyPr/>
          <a:lstStyle/>
          <a:p>
            <a:fld id="{9D9A37A6-AD3C-4184-9481-6CA058A80772}" type="slidenum">
              <a:rPr lang="nl-NL" smtClean="0"/>
              <a:t>19</a:t>
            </a:fld>
            <a:endParaRPr lang="nl-NL" dirty="0"/>
          </a:p>
        </p:txBody>
      </p:sp>
    </p:spTree>
    <p:extLst>
      <p:ext uri="{BB962C8B-B14F-4D97-AF65-F5344CB8AC3E}">
        <p14:creationId xmlns:p14="http://schemas.microsoft.com/office/powerpoint/2010/main" val="290406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51862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2371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867116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413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16684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1332732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239928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935873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47844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07938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178540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418678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91725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280430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93023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56626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5898F52-2787-4BA2-BBBC-9395E9F86D50}"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347305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898F52-2787-4BA2-BBBC-9395E9F86D50}" type="datetimeFigureOut">
              <a:rPr lang="en-US" smtClean="0"/>
              <a:pPr/>
              <a:t>12/19/2022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8B8A27-DF03-4546-BA93-21C967D57E5C}" type="slidenum">
              <a:rPr lang="en-US" smtClean="0"/>
              <a:pPr/>
              <a:t>‹nr.›</a:t>
            </a:fld>
            <a:endParaRPr lang="en-US" dirty="0"/>
          </a:p>
        </p:txBody>
      </p:sp>
    </p:spTree>
    <p:extLst>
      <p:ext uri="{BB962C8B-B14F-4D97-AF65-F5344CB8AC3E}">
        <p14:creationId xmlns:p14="http://schemas.microsoft.com/office/powerpoint/2010/main" val="8441538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Koeien die uit een trog eten">
            <a:extLst>
              <a:ext uri="{FF2B5EF4-FFF2-40B4-BE49-F238E27FC236}">
                <a16:creationId xmlns:a16="http://schemas.microsoft.com/office/drawing/2014/main" id="{A2E3F0C6-FBAF-4269-B770-191C46A235EB}"/>
              </a:ext>
            </a:extLst>
          </p:cNvPr>
          <p:cNvPicPr>
            <a:picLocks noChangeAspect="1"/>
          </p:cNvPicPr>
          <p:nvPr/>
        </p:nvPicPr>
        <p:blipFill rotWithShape="1">
          <a:blip r:embed="rId2"/>
          <a:srcRect t="4422" b="11295"/>
          <a:stretch/>
        </p:blipFill>
        <p:spPr>
          <a:xfrm>
            <a:off x="9" y="-1119"/>
            <a:ext cx="12191982" cy="6859119"/>
          </a:xfrm>
          <a:prstGeom prst="rect">
            <a:avLst/>
          </a:prstGeom>
        </p:spPr>
      </p:pic>
      <p:sp>
        <p:nvSpPr>
          <p:cNvPr id="2" name="Titel 1">
            <a:extLst>
              <a:ext uri="{FF2B5EF4-FFF2-40B4-BE49-F238E27FC236}">
                <a16:creationId xmlns:a16="http://schemas.microsoft.com/office/drawing/2014/main" id="{6969F729-97D6-4DAC-A1C6-6344719DA9E2}"/>
              </a:ext>
            </a:extLst>
          </p:cNvPr>
          <p:cNvSpPr>
            <a:spLocks noGrp="1"/>
          </p:cNvSpPr>
          <p:nvPr>
            <p:ph type="ctrTitle"/>
          </p:nvPr>
        </p:nvSpPr>
        <p:spPr>
          <a:xfrm>
            <a:off x="1783308" y="2838734"/>
            <a:ext cx="8625385" cy="2729554"/>
          </a:xfrm>
        </p:spPr>
        <p:txBody>
          <a:bodyPr>
            <a:normAutofit/>
          </a:bodyPr>
          <a:lstStyle/>
          <a:p>
            <a:r>
              <a:rPr lang="nl-NL" sz="4000" u="sng" dirty="0">
                <a:solidFill>
                  <a:srgbClr val="FFFFFF"/>
                </a:solidFill>
                <a:latin typeface="Arial" panose="020B0604020202020204" pitchFamily="34" charset="0"/>
                <a:cs typeface="Arial" panose="020B0604020202020204" pitchFamily="34" charset="0"/>
              </a:rPr>
              <a:t>Opdracht:</a:t>
            </a:r>
            <a:br>
              <a:rPr lang="nl-NL" sz="4000" dirty="0">
                <a:solidFill>
                  <a:srgbClr val="FFFFFF"/>
                </a:solidFill>
                <a:latin typeface="Arial" panose="020B0604020202020204" pitchFamily="34" charset="0"/>
                <a:cs typeface="Arial" panose="020B0604020202020204" pitchFamily="34" charset="0"/>
              </a:rPr>
            </a:br>
            <a:r>
              <a:rPr lang="nl-NL" sz="4000" dirty="0">
                <a:solidFill>
                  <a:srgbClr val="FFFFFF"/>
                </a:solidFill>
                <a:latin typeface="Arial" panose="020B0604020202020204" pitchFamily="34" charset="0"/>
                <a:cs typeface="Arial" panose="020B0604020202020204" pitchFamily="34" charset="0"/>
              </a:rPr>
              <a:t>Levenscyclus koe</a:t>
            </a:r>
          </a:p>
        </p:txBody>
      </p:sp>
      <p:sp>
        <p:nvSpPr>
          <p:cNvPr id="3" name="Ondertitel 2">
            <a:extLst>
              <a:ext uri="{FF2B5EF4-FFF2-40B4-BE49-F238E27FC236}">
                <a16:creationId xmlns:a16="http://schemas.microsoft.com/office/drawing/2014/main" id="{AD2D2933-7DB4-4312-AA0F-69BAE350C50C}"/>
              </a:ext>
            </a:extLst>
          </p:cNvPr>
          <p:cNvSpPr>
            <a:spLocks noGrp="1"/>
          </p:cNvSpPr>
          <p:nvPr>
            <p:ph type="subTitle" idx="1"/>
          </p:nvPr>
        </p:nvSpPr>
        <p:spPr>
          <a:xfrm>
            <a:off x="3141260" y="5786651"/>
            <a:ext cx="5909481" cy="811373"/>
          </a:xfrm>
        </p:spPr>
        <p:txBody>
          <a:bodyPr>
            <a:normAutofit/>
          </a:bodyPr>
          <a:lstStyle/>
          <a:p>
            <a:r>
              <a:rPr lang="nl-NL" dirty="0">
                <a:solidFill>
                  <a:srgbClr val="FFFFFF"/>
                </a:solidFill>
                <a:latin typeface="Arial" panose="020B0604020202020204" pitchFamily="34" charset="0"/>
                <a:cs typeface="Arial" panose="020B0604020202020204" pitchFamily="34" charset="0"/>
              </a:rPr>
              <a:t>Keuzedeel landbouwhuisdieren</a:t>
            </a:r>
          </a:p>
        </p:txBody>
      </p:sp>
    </p:spTree>
    <p:extLst>
      <p:ext uri="{BB962C8B-B14F-4D97-AF65-F5344CB8AC3E}">
        <p14:creationId xmlns:p14="http://schemas.microsoft.com/office/powerpoint/2010/main" val="30198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7DF06-F77F-4582-821E-9F542BB2C6E8}"/>
              </a:ext>
            </a:extLst>
          </p:cNvPr>
          <p:cNvSpPr>
            <a:spLocks noGrp="1"/>
          </p:cNvSpPr>
          <p:nvPr>
            <p:ph type="title"/>
          </p:nvPr>
        </p:nvSpPr>
        <p:spPr/>
        <p:txBody>
          <a:bodyPr/>
          <a:lstStyle/>
          <a:p>
            <a:r>
              <a:rPr lang="nl-NL" dirty="0"/>
              <a:t>Afkalven pink </a:t>
            </a:r>
          </a:p>
        </p:txBody>
      </p:sp>
      <p:sp>
        <p:nvSpPr>
          <p:cNvPr id="3" name="Tijdelijke aanduiding voor inhoud 2">
            <a:extLst>
              <a:ext uri="{FF2B5EF4-FFF2-40B4-BE49-F238E27FC236}">
                <a16:creationId xmlns:a16="http://schemas.microsoft.com/office/drawing/2014/main" id="{E7303AD4-AA5C-41BC-8213-C231C7B7F83C}"/>
              </a:ext>
            </a:extLst>
          </p:cNvPr>
          <p:cNvSpPr>
            <a:spLocks noGrp="1"/>
          </p:cNvSpPr>
          <p:nvPr>
            <p:ph idx="1"/>
          </p:nvPr>
        </p:nvSpPr>
        <p:spPr>
          <a:xfrm>
            <a:off x="1069847" y="1698171"/>
            <a:ext cx="9634011" cy="5159829"/>
          </a:xfrm>
        </p:spPr>
        <p:txBody>
          <a:bodyPr>
            <a:normAutofit/>
          </a:bodyPr>
          <a:lstStyle/>
          <a:p>
            <a:pPr marL="0" indent="0">
              <a:buNone/>
            </a:pPr>
            <a:r>
              <a:rPr lang="nl-NL" dirty="0">
                <a:sym typeface="Wingdings" panose="05000000000000000000" pitchFamily="2" charset="2"/>
              </a:rPr>
              <a:t>Leeftijd van 23-24 maand afkalven (ALVA). </a:t>
            </a:r>
          </a:p>
          <a:p>
            <a:pPr marL="0" indent="0">
              <a:buNone/>
            </a:pPr>
            <a:r>
              <a:rPr lang="nl-NL" dirty="0">
                <a:sym typeface="Wingdings" panose="05000000000000000000" pitchFamily="2" charset="2"/>
              </a:rPr>
              <a:t>Melkproductie komt op gang, eerste lactatie. </a:t>
            </a:r>
          </a:p>
          <a:p>
            <a:pPr marL="0" indent="0">
              <a:buNone/>
            </a:pPr>
            <a:r>
              <a:rPr lang="nl-NL" dirty="0">
                <a:sym typeface="Wingdings" panose="05000000000000000000" pitchFamily="2" charset="2"/>
              </a:rPr>
              <a:t>Naamaanduiding dier: pink  vaars (eerste </a:t>
            </a:r>
            <a:r>
              <a:rPr lang="nl-NL" dirty="0" err="1">
                <a:sym typeface="Wingdings" panose="05000000000000000000" pitchFamily="2" charset="2"/>
              </a:rPr>
              <a:t>kalfskoe</a:t>
            </a:r>
            <a:r>
              <a:rPr lang="nl-NL" dirty="0">
                <a:sym typeface="Wingdings" panose="05000000000000000000" pitchFamily="2" charset="2"/>
              </a:rPr>
              <a:t>) </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Huisvesting:</a:t>
            </a:r>
          </a:p>
          <a:p>
            <a:r>
              <a:rPr lang="nl-NL" dirty="0">
                <a:sym typeface="Wingdings" panose="05000000000000000000" pitchFamily="2" charset="2"/>
              </a:rPr>
              <a:t>Melkkoeien (ligboxen of ander type stal)</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Voeding:</a:t>
            </a:r>
          </a:p>
          <a:p>
            <a:r>
              <a:rPr lang="nl-NL" dirty="0">
                <a:sym typeface="Wingdings" panose="05000000000000000000" pitchFamily="2" charset="2"/>
              </a:rPr>
              <a:t>Melkvee rantsoen (kuilgras, maïs, bijproducten, krachtvoer etc.)</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p:txBody>
      </p:sp>
    </p:spTree>
    <p:extLst>
      <p:ext uri="{BB962C8B-B14F-4D97-AF65-F5344CB8AC3E}">
        <p14:creationId xmlns:p14="http://schemas.microsoft.com/office/powerpoint/2010/main" val="18905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1A70-5CB0-4539-95A2-94E9FCC75232}"/>
              </a:ext>
            </a:extLst>
          </p:cNvPr>
          <p:cNvSpPr>
            <a:spLocks noGrp="1"/>
          </p:cNvSpPr>
          <p:nvPr>
            <p:ph type="title"/>
          </p:nvPr>
        </p:nvSpPr>
        <p:spPr>
          <a:xfrm>
            <a:off x="1073810" y="696226"/>
            <a:ext cx="8675712" cy="981892"/>
          </a:xfrm>
        </p:spPr>
        <p:txBody>
          <a:bodyPr>
            <a:normAutofit/>
          </a:bodyPr>
          <a:lstStyle/>
          <a:p>
            <a:r>
              <a:rPr lang="nl-NL" dirty="0"/>
              <a:t>Afkalven pink</a:t>
            </a:r>
          </a:p>
        </p:txBody>
      </p:sp>
      <p:sp>
        <p:nvSpPr>
          <p:cNvPr id="3" name="Tijdelijke aanduiding voor inhoud 2">
            <a:extLst>
              <a:ext uri="{FF2B5EF4-FFF2-40B4-BE49-F238E27FC236}">
                <a16:creationId xmlns:a16="http://schemas.microsoft.com/office/drawing/2014/main" id="{1B397AD8-CA40-4E6F-8439-86F3F580F9BC}"/>
              </a:ext>
            </a:extLst>
          </p:cNvPr>
          <p:cNvSpPr>
            <a:spLocks noGrp="1"/>
          </p:cNvSpPr>
          <p:nvPr>
            <p:ph idx="1"/>
          </p:nvPr>
        </p:nvSpPr>
        <p:spPr>
          <a:xfrm>
            <a:off x="1086357" y="2342775"/>
            <a:ext cx="5009643" cy="3197413"/>
          </a:xfrm>
        </p:spPr>
        <p:txBody>
          <a:bodyPr>
            <a:normAutofit/>
          </a:bodyPr>
          <a:lstStyle/>
          <a:p>
            <a:pPr marL="0" indent="0">
              <a:buNone/>
            </a:pPr>
            <a:r>
              <a:rPr lang="nl-NL" dirty="0"/>
              <a:t>Gebeurtenissen:</a:t>
            </a:r>
          </a:p>
          <a:p>
            <a:r>
              <a:rPr lang="nl-NL" dirty="0" err="1"/>
              <a:t>Melkproducerend</a:t>
            </a:r>
            <a:r>
              <a:rPr lang="nl-NL" dirty="0"/>
              <a:t> dier </a:t>
            </a:r>
            <a:r>
              <a:rPr lang="nl-NL" dirty="0">
                <a:sym typeface="Wingdings" panose="05000000000000000000" pitchFamily="2" charset="2"/>
              </a:rPr>
              <a:t> gemolken worden </a:t>
            </a:r>
          </a:p>
          <a:p>
            <a:r>
              <a:rPr lang="nl-NL" dirty="0">
                <a:sym typeface="Wingdings" panose="05000000000000000000" pitchFamily="2" charset="2"/>
              </a:rPr>
              <a:t>Rangorde bepalen in kudde </a:t>
            </a:r>
            <a:endParaRPr lang="nl-NL" dirty="0"/>
          </a:p>
        </p:txBody>
      </p:sp>
      <p:pic>
        <p:nvPicPr>
          <p:cNvPr id="3074" name="Picture 2" descr="Jongvee | Melkveehouderij de Jong">
            <a:extLst>
              <a:ext uri="{FF2B5EF4-FFF2-40B4-BE49-F238E27FC236}">
                <a16:creationId xmlns:a16="http://schemas.microsoft.com/office/drawing/2014/main" id="{525D76A2-F328-4B31-A5C5-CE9609A45C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380"/>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9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79B9A-103B-4FC9-A997-C316CE06F7C0}"/>
              </a:ext>
            </a:extLst>
          </p:cNvPr>
          <p:cNvSpPr>
            <a:spLocks noGrp="1"/>
          </p:cNvSpPr>
          <p:nvPr>
            <p:ph type="title"/>
          </p:nvPr>
        </p:nvSpPr>
        <p:spPr/>
        <p:txBody>
          <a:bodyPr/>
          <a:lstStyle/>
          <a:p>
            <a:r>
              <a:rPr lang="nl-NL" dirty="0"/>
              <a:t>Eerste lactatie </a:t>
            </a:r>
          </a:p>
        </p:txBody>
      </p:sp>
      <p:sp>
        <p:nvSpPr>
          <p:cNvPr id="3" name="Tijdelijke aanduiding voor inhoud 2">
            <a:extLst>
              <a:ext uri="{FF2B5EF4-FFF2-40B4-BE49-F238E27FC236}">
                <a16:creationId xmlns:a16="http://schemas.microsoft.com/office/drawing/2014/main" id="{A50D8311-E7AD-48C3-858D-E703AF4EBA6B}"/>
              </a:ext>
            </a:extLst>
          </p:cNvPr>
          <p:cNvSpPr>
            <a:spLocks noGrp="1"/>
          </p:cNvSpPr>
          <p:nvPr>
            <p:ph idx="1"/>
          </p:nvPr>
        </p:nvSpPr>
        <p:spPr/>
        <p:txBody>
          <a:bodyPr/>
          <a:lstStyle/>
          <a:p>
            <a:pPr marL="0" indent="0">
              <a:buNone/>
            </a:pPr>
            <a:r>
              <a:rPr lang="nl-NL" dirty="0"/>
              <a:t>Pink </a:t>
            </a:r>
            <a:r>
              <a:rPr lang="nl-NL" dirty="0">
                <a:sym typeface="Wingdings" panose="05000000000000000000" pitchFamily="2" charset="2"/>
              </a:rPr>
              <a:t> vaars </a:t>
            </a:r>
          </a:p>
          <a:p>
            <a:pPr marL="0" indent="0">
              <a:buNone/>
            </a:pPr>
            <a:r>
              <a:rPr lang="nl-NL" dirty="0">
                <a:sym typeface="Wingdings" panose="05000000000000000000" pitchFamily="2" charset="2"/>
              </a:rPr>
              <a:t>Lichaamsgewicht vaars: 550-580 kilogram. </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Voeding:</a:t>
            </a:r>
          </a:p>
          <a:p>
            <a:r>
              <a:rPr lang="nl-NL" dirty="0">
                <a:sym typeface="Wingdings" panose="05000000000000000000" pitchFamily="2" charset="2"/>
              </a:rPr>
              <a:t>Melkveerantsoen</a:t>
            </a:r>
          </a:p>
          <a:p>
            <a:r>
              <a:rPr lang="nl-NL" dirty="0">
                <a:sym typeface="Wingdings" panose="05000000000000000000" pitchFamily="2" charset="2"/>
              </a:rPr>
              <a:t>Krachtvoer afhankelijk van hoogte melkproductie  </a:t>
            </a:r>
          </a:p>
        </p:txBody>
      </p:sp>
    </p:spTree>
    <p:extLst>
      <p:ext uri="{BB962C8B-B14F-4D97-AF65-F5344CB8AC3E}">
        <p14:creationId xmlns:p14="http://schemas.microsoft.com/office/powerpoint/2010/main" val="11012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FAA95-0D60-469E-96A8-68B1CEFE42E2}"/>
              </a:ext>
            </a:extLst>
          </p:cNvPr>
          <p:cNvSpPr>
            <a:spLocks noGrp="1"/>
          </p:cNvSpPr>
          <p:nvPr>
            <p:ph type="title"/>
          </p:nvPr>
        </p:nvSpPr>
        <p:spPr>
          <a:xfrm>
            <a:off x="1073811" y="648757"/>
            <a:ext cx="10492667" cy="1065321"/>
          </a:xfrm>
        </p:spPr>
        <p:txBody>
          <a:bodyPr>
            <a:normAutofit/>
          </a:bodyPr>
          <a:lstStyle/>
          <a:p>
            <a:r>
              <a:rPr lang="nl-NL" dirty="0"/>
              <a:t>Eerste lactatie </a:t>
            </a:r>
          </a:p>
        </p:txBody>
      </p:sp>
      <p:sp>
        <p:nvSpPr>
          <p:cNvPr id="3" name="Tijdelijke aanduiding voor inhoud 2">
            <a:extLst>
              <a:ext uri="{FF2B5EF4-FFF2-40B4-BE49-F238E27FC236}">
                <a16:creationId xmlns:a16="http://schemas.microsoft.com/office/drawing/2014/main" id="{04F4993D-62D3-4A4F-88AE-AD5C42E7A79F}"/>
              </a:ext>
            </a:extLst>
          </p:cNvPr>
          <p:cNvSpPr>
            <a:spLocks noGrp="1"/>
          </p:cNvSpPr>
          <p:nvPr>
            <p:ph idx="1"/>
          </p:nvPr>
        </p:nvSpPr>
        <p:spPr>
          <a:xfrm>
            <a:off x="1034412" y="1783761"/>
            <a:ext cx="5490994" cy="4308398"/>
          </a:xfrm>
        </p:spPr>
        <p:txBody>
          <a:bodyPr>
            <a:normAutofit/>
          </a:bodyPr>
          <a:lstStyle/>
          <a:p>
            <a:pPr marL="0" indent="0">
              <a:lnSpc>
                <a:spcPct val="140000"/>
              </a:lnSpc>
              <a:buNone/>
            </a:pPr>
            <a:r>
              <a:rPr lang="nl-NL" sz="1700" dirty="0"/>
              <a:t>Gebeurtenissen:</a:t>
            </a:r>
          </a:p>
          <a:p>
            <a:pPr>
              <a:lnSpc>
                <a:spcPct val="140000"/>
              </a:lnSpc>
            </a:pPr>
            <a:r>
              <a:rPr lang="nl-NL" sz="1700" dirty="0"/>
              <a:t>Ong. 30 dagen na afkalven weer tochtig. </a:t>
            </a:r>
          </a:p>
          <a:p>
            <a:pPr>
              <a:lnSpc>
                <a:spcPct val="140000"/>
              </a:lnSpc>
            </a:pPr>
            <a:r>
              <a:rPr lang="nl-NL" sz="1700" dirty="0"/>
              <a:t>Na tweede cyclus is de vruchtbaarheid weer op orde. </a:t>
            </a:r>
          </a:p>
          <a:p>
            <a:pPr>
              <a:lnSpc>
                <a:spcPct val="140000"/>
              </a:lnSpc>
            </a:pPr>
            <a:r>
              <a:rPr lang="nl-NL" sz="1700" dirty="0"/>
              <a:t>Inseminatie.  </a:t>
            </a:r>
          </a:p>
          <a:p>
            <a:pPr marL="0" indent="0">
              <a:lnSpc>
                <a:spcPct val="140000"/>
              </a:lnSpc>
              <a:buNone/>
            </a:pPr>
            <a:endParaRPr lang="nl-NL" sz="1700" dirty="0"/>
          </a:p>
          <a:p>
            <a:pPr marL="0" indent="0">
              <a:lnSpc>
                <a:spcPct val="140000"/>
              </a:lnSpc>
              <a:buNone/>
            </a:pPr>
            <a:r>
              <a:rPr lang="nl-NL" sz="1700" dirty="0"/>
              <a:t>Kengetal melkproductie (MPR-formulier): </a:t>
            </a:r>
          </a:p>
          <a:p>
            <a:pPr>
              <a:lnSpc>
                <a:spcPct val="140000"/>
              </a:lnSpc>
              <a:buFontTx/>
              <a:buChar char="-"/>
            </a:pPr>
            <a:r>
              <a:rPr lang="nl-NL" sz="1700" dirty="0"/>
              <a:t>305-dagen productie </a:t>
            </a:r>
          </a:p>
          <a:p>
            <a:pPr>
              <a:lnSpc>
                <a:spcPct val="140000"/>
              </a:lnSpc>
              <a:buFontTx/>
              <a:buChar char="-"/>
            </a:pPr>
            <a:r>
              <a:rPr lang="nl-NL" sz="1700" dirty="0"/>
              <a:t>Lactatiewaarde </a:t>
            </a:r>
          </a:p>
          <a:p>
            <a:pPr marL="0" indent="0">
              <a:lnSpc>
                <a:spcPct val="140000"/>
              </a:lnSpc>
              <a:buNone/>
            </a:pPr>
            <a:endParaRPr lang="nl-NL" sz="1700" dirty="0"/>
          </a:p>
        </p:txBody>
      </p:sp>
      <p:pic>
        <p:nvPicPr>
          <p:cNvPr id="5" name="Afbeelding 4">
            <a:extLst>
              <a:ext uri="{FF2B5EF4-FFF2-40B4-BE49-F238E27FC236}">
                <a16:creationId xmlns:a16="http://schemas.microsoft.com/office/drawing/2014/main" id="{781BF248-9524-4D06-8683-A3A3E37BF263}"/>
              </a:ext>
            </a:extLst>
          </p:cNvPr>
          <p:cNvPicPr>
            <a:picLocks noChangeAspect="1"/>
          </p:cNvPicPr>
          <p:nvPr/>
        </p:nvPicPr>
        <p:blipFill>
          <a:blip r:embed="rId3"/>
          <a:stretch>
            <a:fillRect/>
          </a:stretch>
        </p:blipFill>
        <p:spPr>
          <a:xfrm>
            <a:off x="1219200" y="304800"/>
            <a:ext cx="9753600" cy="6248400"/>
          </a:xfrm>
          <a:prstGeom prst="rect">
            <a:avLst/>
          </a:prstGeom>
        </p:spPr>
      </p:pic>
    </p:spTree>
    <p:extLst>
      <p:ext uri="{BB962C8B-B14F-4D97-AF65-F5344CB8AC3E}">
        <p14:creationId xmlns:p14="http://schemas.microsoft.com/office/powerpoint/2010/main" val="134551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31E58-C7A1-4029-8A58-E68D572FE71C}"/>
              </a:ext>
            </a:extLst>
          </p:cNvPr>
          <p:cNvSpPr>
            <a:spLocks noGrp="1"/>
          </p:cNvSpPr>
          <p:nvPr>
            <p:ph type="title"/>
          </p:nvPr>
        </p:nvSpPr>
        <p:spPr>
          <a:xfrm>
            <a:off x="1422399" y="701749"/>
            <a:ext cx="9343065" cy="999460"/>
          </a:xfrm>
        </p:spPr>
        <p:txBody>
          <a:bodyPr>
            <a:normAutofit/>
          </a:bodyPr>
          <a:lstStyle/>
          <a:p>
            <a:pPr algn="ctr"/>
            <a:r>
              <a:rPr lang="nl-NL" dirty="0"/>
              <a:t>Levenscyclus in grote lijnen </a:t>
            </a:r>
          </a:p>
        </p:txBody>
      </p:sp>
      <p:graphicFrame>
        <p:nvGraphicFramePr>
          <p:cNvPr id="5" name="Tijdelijke aanduiding voor inhoud 2">
            <a:extLst>
              <a:ext uri="{FF2B5EF4-FFF2-40B4-BE49-F238E27FC236}">
                <a16:creationId xmlns:a16="http://schemas.microsoft.com/office/drawing/2014/main" id="{6D008FA8-F80A-40AD-A28A-39C9CE678E47}"/>
              </a:ext>
            </a:extLst>
          </p:cNvPr>
          <p:cNvGraphicFramePr>
            <a:graphicFrameLocks noGrp="1"/>
          </p:cNvGraphicFramePr>
          <p:nvPr>
            <p:ph idx="1"/>
            <p:extLst>
              <p:ext uri="{D42A27DB-BD31-4B8C-83A1-F6EECF244321}">
                <p14:modId xmlns:p14="http://schemas.microsoft.com/office/powerpoint/2010/main" val="3751360782"/>
              </p:ext>
            </p:extLst>
          </p:nvPr>
        </p:nvGraphicFramePr>
        <p:xfrm>
          <a:off x="571499" y="2372659"/>
          <a:ext cx="11413671" cy="390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219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1E167-1102-4A58-922D-7571ABD3CD10}"/>
              </a:ext>
            </a:extLst>
          </p:cNvPr>
          <p:cNvSpPr>
            <a:spLocks noGrp="1"/>
          </p:cNvSpPr>
          <p:nvPr>
            <p:ph type="title"/>
          </p:nvPr>
        </p:nvSpPr>
        <p:spPr>
          <a:xfrm>
            <a:off x="1073811" y="498507"/>
            <a:ext cx="6021937" cy="1372823"/>
          </a:xfrm>
        </p:spPr>
        <p:txBody>
          <a:bodyPr>
            <a:normAutofit/>
          </a:bodyPr>
          <a:lstStyle/>
          <a:p>
            <a:r>
              <a:rPr lang="nl-NL" dirty="0"/>
              <a:t>Eerste lactatie</a:t>
            </a:r>
          </a:p>
        </p:txBody>
      </p:sp>
      <p:sp>
        <p:nvSpPr>
          <p:cNvPr id="3" name="Tijdelijke aanduiding voor inhoud 2">
            <a:extLst>
              <a:ext uri="{FF2B5EF4-FFF2-40B4-BE49-F238E27FC236}">
                <a16:creationId xmlns:a16="http://schemas.microsoft.com/office/drawing/2014/main" id="{79FE0DFA-7796-48C7-BC71-47D05D73D92E}"/>
              </a:ext>
            </a:extLst>
          </p:cNvPr>
          <p:cNvSpPr>
            <a:spLocks noGrp="1"/>
          </p:cNvSpPr>
          <p:nvPr>
            <p:ph idx="1"/>
          </p:nvPr>
        </p:nvSpPr>
        <p:spPr>
          <a:xfrm>
            <a:off x="1073812" y="1871330"/>
            <a:ext cx="6021936" cy="4305634"/>
          </a:xfrm>
        </p:spPr>
        <p:txBody>
          <a:bodyPr>
            <a:normAutofit/>
          </a:bodyPr>
          <a:lstStyle/>
          <a:p>
            <a:pPr marL="0" indent="0">
              <a:buNone/>
            </a:pPr>
            <a:r>
              <a:rPr lang="nl-NL" dirty="0"/>
              <a:t>Vaars is drachtig gescand, </a:t>
            </a:r>
            <a:r>
              <a:rPr lang="nl-NL" dirty="0" err="1"/>
              <a:t>melkproducerend</a:t>
            </a:r>
            <a:r>
              <a:rPr lang="nl-NL" dirty="0"/>
              <a:t> dier. </a:t>
            </a:r>
          </a:p>
          <a:p>
            <a:pPr marL="0" indent="0">
              <a:buNone/>
            </a:pPr>
            <a:endParaRPr lang="nl-NL" dirty="0"/>
          </a:p>
          <a:p>
            <a:pPr marL="0" indent="0">
              <a:buNone/>
            </a:pPr>
            <a:r>
              <a:rPr lang="nl-NL" dirty="0"/>
              <a:t>Wat is een verschil in de periode vlak voor afkalven tussen pink en vaars? </a:t>
            </a:r>
          </a:p>
          <a:p>
            <a:r>
              <a:rPr lang="nl-NL" dirty="0"/>
              <a:t>Droogstand! </a:t>
            </a:r>
          </a:p>
          <a:p>
            <a:r>
              <a:rPr lang="nl-NL" dirty="0"/>
              <a:t>Zes weken voor afkalven. </a:t>
            </a:r>
          </a:p>
          <a:p>
            <a:r>
              <a:rPr lang="nl-NL" dirty="0"/>
              <a:t>Droogzetinjectoren. </a:t>
            </a:r>
          </a:p>
        </p:txBody>
      </p:sp>
      <p:pic>
        <p:nvPicPr>
          <p:cNvPr id="4098" name="Picture 2" descr="Covetrus - Dierenarts benodigd heden, Catalogus VPK veterinaire producten">
            <a:extLst>
              <a:ext uri="{FF2B5EF4-FFF2-40B4-BE49-F238E27FC236}">
                <a16:creationId xmlns:a16="http://schemas.microsoft.com/office/drawing/2014/main" id="{2361B410-F9B7-427A-9425-DEEDF95E55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5132" y="1734686"/>
            <a:ext cx="3393340" cy="33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40308-CD4C-4F8A-ABFA-D1FBCFF98A9B}"/>
              </a:ext>
            </a:extLst>
          </p:cNvPr>
          <p:cNvSpPr>
            <a:spLocks noGrp="1"/>
          </p:cNvSpPr>
          <p:nvPr>
            <p:ph type="title"/>
          </p:nvPr>
        </p:nvSpPr>
        <p:spPr/>
        <p:txBody>
          <a:bodyPr/>
          <a:lstStyle/>
          <a:p>
            <a:r>
              <a:rPr lang="nl-NL" dirty="0"/>
              <a:t>Droogstand</a:t>
            </a:r>
          </a:p>
        </p:txBody>
      </p:sp>
      <p:sp>
        <p:nvSpPr>
          <p:cNvPr id="3" name="Tijdelijke aanduiding voor inhoud 2">
            <a:extLst>
              <a:ext uri="{FF2B5EF4-FFF2-40B4-BE49-F238E27FC236}">
                <a16:creationId xmlns:a16="http://schemas.microsoft.com/office/drawing/2014/main" id="{46A2FEEA-CDAA-46AD-9C68-B01D2938B860}"/>
              </a:ext>
            </a:extLst>
          </p:cNvPr>
          <p:cNvSpPr>
            <a:spLocks noGrp="1"/>
          </p:cNvSpPr>
          <p:nvPr>
            <p:ph idx="1"/>
          </p:nvPr>
        </p:nvSpPr>
        <p:spPr/>
        <p:txBody>
          <a:bodyPr/>
          <a:lstStyle/>
          <a:p>
            <a:pPr marL="0" indent="0">
              <a:buNone/>
            </a:pPr>
            <a:r>
              <a:rPr lang="nl-NL" dirty="0"/>
              <a:t>Huisvesting:</a:t>
            </a:r>
          </a:p>
          <a:p>
            <a:r>
              <a:rPr lang="nl-NL" dirty="0"/>
              <a:t>Apart gedeelte in de stal</a:t>
            </a:r>
          </a:p>
          <a:p>
            <a:r>
              <a:rPr lang="nl-NL" dirty="0"/>
              <a:t>Droogstaande koeien </a:t>
            </a:r>
          </a:p>
          <a:p>
            <a:pPr marL="0" indent="0">
              <a:buNone/>
            </a:pPr>
            <a:endParaRPr lang="nl-NL" dirty="0"/>
          </a:p>
          <a:p>
            <a:pPr marL="0" indent="0">
              <a:buNone/>
            </a:pPr>
            <a:r>
              <a:rPr lang="nl-NL" dirty="0"/>
              <a:t>Voeding:</a:t>
            </a:r>
          </a:p>
          <a:p>
            <a:r>
              <a:rPr lang="nl-NL" dirty="0"/>
              <a:t>Schraler rantsoen</a:t>
            </a:r>
          </a:p>
          <a:p>
            <a:r>
              <a:rPr lang="nl-NL" dirty="0"/>
              <a:t>Vervetting </a:t>
            </a:r>
          </a:p>
        </p:txBody>
      </p:sp>
    </p:spTree>
    <p:extLst>
      <p:ext uri="{BB962C8B-B14F-4D97-AF65-F5344CB8AC3E}">
        <p14:creationId xmlns:p14="http://schemas.microsoft.com/office/powerpoint/2010/main" val="8350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D7224-17F5-42B0-BFF9-9AAE7EA27E7F}"/>
              </a:ext>
            </a:extLst>
          </p:cNvPr>
          <p:cNvSpPr>
            <a:spLocks noGrp="1"/>
          </p:cNvSpPr>
          <p:nvPr>
            <p:ph type="title"/>
          </p:nvPr>
        </p:nvSpPr>
        <p:spPr>
          <a:xfrm>
            <a:off x="1073811" y="648757"/>
            <a:ext cx="10492667" cy="1065321"/>
          </a:xfrm>
        </p:spPr>
        <p:txBody>
          <a:bodyPr>
            <a:normAutofit/>
          </a:bodyPr>
          <a:lstStyle/>
          <a:p>
            <a:r>
              <a:rPr lang="nl-NL" dirty="0"/>
              <a:t>Droogstand</a:t>
            </a:r>
          </a:p>
        </p:txBody>
      </p:sp>
      <p:sp>
        <p:nvSpPr>
          <p:cNvPr id="3" name="Tijdelijke aanduiding voor inhoud 2">
            <a:extLst>
              <a:ext uri="{FF2B5EF4-FFF2-40B4-BE49-F238E27FC236}">
                <a16:creationId xmlns:a16="http://schemas.microsoft.com/office/drawing/2014/main" id="{0BAE8416-4DFD-461A-819C-E8C46FF88494}"/>
              </a:ext>
            </a:extLst>
          </p:cNvPr>
          <p:cNvSpPr>
            <a:spLocks noGrp="1"/>
          </p:cNvSpPr>
          <p:nvPr>
            <p:ph idx="1"/>
          </p:nvPr>
        </p:nvSpPr>
        <p:spPr>
          <a:xfrm>
            <a:off x="1073812" y="2371813"/>
            <a:ext cx="5490994" cy="3280174"/>
          </a:xfrm>
        </p:spPr>
        <p:txBody>
          <a:bodyPr>
            <a:normAutofit/>
          </a:bodyPr>
          <a:lstStyle/>
          <a:p>
            <a:pPr marL="0" indent="0">
              <a:buNone/>
            </a:pPr>
            <a:r>
              <a:rPr lang="nl-NL" dirty="0"/>
              <a:t>Gebeurtenissen:</a:t>
            </a:r>
          </a:p>
          <a:p>
            <a:r>
              <a:rPr lang="nl-NL" dirty="0"/>
              <a:t>Afkalfstal</a:t>
            </a:r>
            <a:r>
              <a:rPr lang="nl-NL" dirty="0">
                <a:sym typeface="Wingdings" panose="05000000000000000000" pitchFamily="2" charset="2"/>
              </a:rPr>
              <a:t>  afkalven </a:t>
            </a:r>
          </a:p>
          <a:p>
            <a:r>
              <a:rPr lang="nl-NL" dirty="0">
                <a:sym typeface="Wingdings" panose="05000000000000000000" pitchFamily="2" charset="2"/>
              </a:rPr>
              <a:t>Nieuwe lactatie</a:t>
            </a:r>
            <a:endParaRPr lang="nl-NL" dirty="0"/>
          </a:p>
        </p:txBody>
      </p:sp>
      <p:pic>
        <p:nvPicPr>
          <p:cNvPr id="5122" name="Picture 2" descr="Levensduur › 80% van ziektes in de droogstand onzichtbaar | Melkvee.nl -  Nieuws en kennis voor de melkveehouder">
            <a:extLst>
              <a:ext uri="{FF2B5EF4-FFF2-40B4-BE49-F238E27FC236}">
                <a16:creationId xmlns:a16="http://schemas.microsoft.com/office/drawing/2014/main" id="{9540F69B-D3F3-41D6-98BA-39DB8DACE4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6945" y="2805878"/>
            <a:ext cx="4641505" cy="261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1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752BB-A825-450A-A9F7-757D2E4366C3}"/>
              </a:ext>
            </a:extLst>
          </p:cNvPr>
          <p:cNvSpPr>
            <a:spLocks noGrp="1"/>
          </p:cNvSpPr>
          <p:nvPr>
            <p:ph type="title"/>
          </p:nvPr>
        </p:nvSpPr>
        <p:spPr>
          <a:xfrm>
            <a:off x="1073811" y="498507"/>
            <a:ext cx="5975133" cy="1372823"/>
          </a:xfrm>
        </p:spPr>
        <p:txBody>
          <a:bodyPr>
            <a:normAutofit/>
          </a:bodyPr>
          <a:lstStyle/>
          <a:p>
            <a:r>
              <a:rPr lang="nl-NL" dirty="0"/>
              <a:t>Tweede lactatie </a:t>
            </a:r>
          </a:p>
        </p:txBody>
      </p:sp>
      <p:sp>
        <p:nvSpPr>
          <p:cNvPr id="3" name="Tijdelijke aanduiding voor inhoud 2">
            <a:extLst>
              <a:ext uri="{FF2B5EF4-FFF2-40B4-BE49-F238E27FC236}">
                <a16:creationId xmlns:a16="http://schemas.microsoft.com/office/drawing/2014/main" id="{B7881085-179C-49B6-9729-AABA4C7971EB}"/>
              </a:ext>
            </a:extLst>
          </p:cNvPr>
          <p:cNvSpPr>
            <a:spLocks noGrp="1"/>
          </p:cNvSpPr>
          <p:nvPr>
            <p:ph idx="1"/>
          </p:nvPr>
        </p:nvSpPr>
        <p:spPr>
          <a:xfrm>
            <a:off x="1073812" y="1871330"/>
            <a:ext cx="5849587" cy="4415170"/>
          </a:xfrm>
        </p:spPr>
        <p:txBody>
          <a:bodyPr>
            <a:normAutofit fontScale="92500"/>
          </a:bodyPr>
          <a:lstStyle/>
          <a:p>
            <a:pPr marL="0" indent="0">
              <a:lnSpc>
                <a:spcPct val="140000"/>
              </a:lnSpc>
              <a:buNone/>
            </a:pPr>
            <a:r>
              <a:rPr lang="nl-NL" dirty="0"/>
              <a:t>Naamaanduiding: vaars </a:t>
            </a:r>
            <a:r>
              <a:rPr lang="nl-NL" dirty="0">
                <a:sym typeface="Wingdings" panose="05000000000000000000" pitchFamily="2" charset="2"/>
              </a:rPr>
              <a:t> tweede </a:t>
            </a:r>
            <a:r>
              <a:rPr lang="nl-NL" dirty="0" err="1">
                <a:sym typeface="Wingdings" panose="05000000000000000000" pitchFamily="2" charset="2"/>
              </a:rPr>
              <a:t>kalfskoe</a:t>
            </a:r>
            <a:r>
              <a:rPr lang="nl-NL" dirty="0">
                <a:sym typeface="Wingdings" panose="05000000000000000000" pitchFamily="2" charset="2"/>
              </a:rPr>
              <a:t>. </a:t>
            </a:r>
          </a:p>
          <a:p>
            <a:pPr marL="0" indent="0">
              <a:lnSpc>
                <a:spcPct val="140000"/>
              </a:lnSpc>
              <a:buNone/>
            </a:pPr>
            <a:endParaRPr lang="nl-NL" dirty="0">
              <a:sym typeface="Wingdings" panose="05000000000000000000" pitchFamily="2" charset="2"/>
            </a:endParaRPr>
          </a:p>
          <a:p>
            <a:pPr marL="0" indent="0">
              <a:lnSpc>
                <a:spcPct val="140000"/>
              </a:lnSpc>
              <a:buNone/>
            </a:pPr>
            <a:r>
              <a:rPr lang="nl-NL" dirty="0">
                <a:sym typeface="Wingdings" panose="05000000000000000000" pitchFamily="2" charset="2"/>
              </a:rPr>
              <a:t>Lichaamsgewicht koe: ong. 600-650 kilogram</a:t>
            </a:r>
          </a:p>
          <a:p>
            <a:pPr>
              <a:lnSpc>
                <a:spcPct val="140000"/>
              </a:lnSpc>
            </a:pPr>
            <a:r>
              <a:rPr lang="nl-NL" dirty="0">
                <a:sym typeface="Wingdings" panose="05000000000000000000" pitchFamily="2" charset="2"/>
              </a:rPr>
              <a:t>Lichaamsgewicht vaars: 550-580 kilogram. </a:t>
            </a:r>
          </a:p>
          <a:p>
            <a:pPr>
              <a:lnSpc>
                <a:spcPct val="140000"/>
              </a:lnSpc>
            </a:pPr>
            <a:r>
              <a:rPr lang="nl-NL" dirty="0">
                <a:sym typeface="Wingdings" panose="05000000000000000000" pitchFamily="2" charset="2"/>
              </a:rPr>
              <a:t>Elke kilogram groei, kost 7 liter melk. </a:t>
            </a:r>
          </a:p>
          <a:p>
            <a:pPr marL="0" indent="0">
              <a:lnSpc>
                <a:spcPct val="140000"/>
              </a:lnSpc>
              <a:buNone/>
            </a:pPr>
            <a:endParaRPr lang="nl-NL" dirty="0">
              <a:sym typeface="Wingdings" panose="05000000000000000000" pitchFamily="2" charset="2"/>
            </a:endParaRPr>
          </a:p>
          <a:p>
            <a:pPr marL="0" indent="0">
              <a:lnSpc>
                <a:spcPct val="140000"/>
              </a:lnSpc>
              <a:buNone/>
            </a:pPr>
            <a:r>
              <a:rPr lang="nl-NL" dirty="0" err="1">
                <a:sym typeface="Wingdings" panose="05000000000000000000" pitchFamily="2" charset="2"/>
              </a:rPr>
              <a:t>Tussenkalftijd</a:t>
            </a:r>
            <a:r>
              <a:rPr lang="nl-NL" dirty="0">
                <a:sym typeface="Wingdings" panose="05000000000000000000" pitchFamily="2" charset="2"/>
              </a:rPr>
              <a:t> (periode tussen twee afkalvingen). </a:t>
            </a:r>
          </a:p>
          <a:p>
            <a:pPr>
              <a:lnSpc>
                <a:spcPct val="140000"/>
              </a:lnSpc>
            </a:pPr>
            <a:r>
              <a:rPr lang="nl-NL" dirty="0">
                <a:sym typeface="Wingdings" panose="05000000000000000000" pitchFamily="2" charset="2"/>
              </a:rPr>
              <a:t>Nederlands gemiddelde: 410 dagen.  </a:t>
            </a:r>
            <a:endParaRPr lang="nl-NL" dirty="0"/>
          </a:p>
        </p:txBody>
      </p:sp>
      <p:pic>
        <p:nvPicPr>
          <p:cNvPr id="7170" name="Picture 2" descr="Elf koeien met 96 punten in VS in 2017 | Veeteelt.nl">
            <a:extLst>
              <a:ext uri="{FF2B5EF4-FFF2-40B4-BE49-F238E27FC236}">
                <a16:creationId xmlns:a16="http://schemas.microsoft.com/office/drawing/2014/main" id="{0265CAE4-9429-4244-B3FA-778E8AE67C48}"/>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7459533" y="1942346"/>
            <a:ext cx="4154439" cy="297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3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31E58-C7A1-4029-8A58-E68D572FE71C}"/>
              </a:ext>
            </a:extLst>
          </p:cNvPr>
          <p:cNvSpPr>
            <a:spLocks noGrp="1"/>
          </p:cNvSpPr>
          <p:nvPr>
            <p:ph type="title"/>
          </p:nvPr>
        </p:nvSpPr>
        <p:spPr>
          <a:xfrm>
            <a:off x="1422399" y="701749"/>
            <a:ext cx="9343065" cy="999460"/>
          </a:xfrm>
        </p:spPr>
        <p:txBody>
          <a:bodyPr>
            <a:normAutofit/>
          </a:bodyPr>
          <a:lstStyle/>
          <a:p>
            <a:pPr algn="ctr"/>
            <a:r>
              <a:rPr lang="nl-NL" dirty="0"/>
              <a:t>Levenscyclus in grote lijnen </a:t>
            </a:r>
          </a:p>
        </p:txBody>
      </p:sp>
      <p:graphicFrame>
        <p:nvGraphicFramePr>
          <p:cNvPr id="5" name="Tijdelijke aanduiding voor inhoud 2">
            <a:extLst>
              <a:ext uri="{FF2B5EF4-FFF2-40B4-BE49-F238E27FC236}">
                <a16:creationId xmlns:a16="http://schemas.microsoft.com/office/drawing/2014/main" id="{6D008FA8-F80A-40AD-A28A-39C9CE678E47}"/>
              </a:ext>
            </a:extLst>
          </p:cNvPr>
          <p:cNvGraphicFramePr>
            <a:graphicFrameLocks noGrp="1"/>
          </p:cNvGraphicFramePr>
          <p:nvPr>
            <p:ph idx="1"/>
            <p:extLst>
              <p:ext uri="{D42A27DB-BD31-4B8C-83A1-F6EECF244321}">
                <p14:modId xmlns:p14="http://schemas.microsoft.com/office/powerpoint/2010/main" val="637539192"/>
              </p:ext>
            </p:extLst>
          </p:nvPr>
        </p:nvGraphicFramePr>
        <p:xfrm>
          <a:off x="571499" y="2372659"/>
          <a:ext cx="11413671" cy="390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80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A4FD6-F917-47E0-B160-961B0173DEDC}"/>
              </a:ext>
            </a:extLst>
          </p:cNvPr>
          <p:cNvSpPr>
            <a:spLocks noGrp="1"/>
          </p:cNvSpPr>
          <p:nvPr>
            <p:ph type="title"/>
          </p:nvPr>
        </p:nvSpPr>
        <p:spPr/>
        <p:txBody>
          <a:bodyPr/>
          <a:lstStyle/>
          <a:p>
            <a:r>
              <a:rPr lang="nl-NL" dirty="0"/>
              <a:t>Opdracht; levenscyclus koe</a:t>
            </a:r>
          </a:p>
        </p:txBody>
      </p:sp>
      <p:graphicFrame>
        <p:nvGraphicFramePr>
          <p:cNvPr id="4" name="Tabel 4">
            <a:extLst>
              <a:ext uri="{FF2B5EF4-FFF2-40B4-BE49-F238E27FC236}">
                <a16:creationId xmlns:a16="http://schemas.microsoft.com/office/drawing/2014/main" id="{FD796239-3937-4EBF-8174-76A5324D66A2}"/>
              </a:ext>
            </a:extLst>
          </p:cNvPr>
          <p:cNvGraphicFramePr>
            <a:graphicFrameLocks noGrp="1"/>
          </p:cNvGraphicFramePr>
          <p:nvPr>
            <p:ph idx="1"/>
            <p:extLst>
              <p:ext uri="{D42A27DB-BD31-4B8C-83A1-F6EECF244321}">
                <p14:modId xmlns:p14="http://schemas.microsoft.com/office/powerpoint/2010/main" val="3652438336"/>
              </p:ext>
            </p:extLst>
          </p:nvPr>
        </p:nvGraphicFramePr>
        <p:xfrm>
          <a:off x="1069848" y="1966073"/>
          <a:ext cx="9845918" cy="4441323"/>
        </p:xfrm>
        <a:graphic>
          <a:graphicData uri="http://schemas.openxmlformats.org/drawingml/2006/table">
            <a:tbl>
              <a:tblPr firstRow="1" bandRow="1">
                <a:tableStyleId>{5C22544A-7EE6-4342-B048-85BDC9FD1C3A}</a:tableStyleId>
              </a:tblPr>
              <a:tblGrid>
                <a:gridCol w="1911891">
                  <a:extLst>
                    <a:ext uri="{9D8B030D-6E8A-4147-A177-3AD203B41FA5}">
                      <a16:colId xmlns:a16="http://schemas.microsoft.com/office/drawing/2014/main" val="2703429594"/>
                    </a:ext>
                  </a:extLst>
                </a:gridCol>
                <a:gridCol w="7934027">
                  <a:extLst>
                    <a:ext uri="{9D8B030D-6E8A-4147-A177-3AD203B41FA5}">
                      <a16:colId xmlns:a16="http://schemas.microsoft.com/office/drawing/2014/main" val="327840981"/>
                    </a:ext>
                  </a:extLst>
                </a:gridCol>
              </a:tblGrid>
              <a:tr h="627001">
                <a:tc>
                  <a:txBody>
                    <a:bodyPr/>
                    <a:lstStyle/>
                    <a:p>
                      <a:r>
                        <a:rPr lang="nl-NL" dirty="0"/>
                        <a:t>WHHTUK </a:t>
                      </a:r>
                    </a:p>
                  </a:txBody>
                  <a:tcPr/>
                </a:tc>
                <a:tc>
                  <a:txBody>
                    <a:bodyPr/>
                    <a:lstStyle/>
                    <a:p>
                      <a:r>
                        <a:rPr lang="nl-NL" dirty="0"/>
                        <a:t>Toelichting</a:t>
                      </a:r>
                    </a:p>
                  </a:txBody>
                  <a:tcPr/>
                </a:tc>
                <a:extLst>
                  <a:ext uri="{0D108BD9-81ED-4DB2-BD59-A6C34878D82A}">
                    <a16:rowId xmlns:a16="http://schemas.microsoft.com/office/drawing/2014/main" val="751087405"/>
                  </a:ext>
                </a:extLst>
              </a:tr>
              <a:tr h="627001">
                <a:tc>
                  <a:txBody>
                    <a:bodyPr/>
                    <a:lstStyle/>
                    <a:p>
                      <a:r>
                        <a:rPr lang="nl-NL" dirty="0"/>
                        <a:t>Wat? </a:t>
                      </a:r>
                    </a:p>
                  </a:txBody>
                  <a:tcPr/>
                </a:tc>
                <a:tc>
                  <a:txBody>
                    <a:bodyPr/>
                    <a:lstStyle/>
                    <a:p>
                      <a:r>
                        <a:rPr lang="nl-NL" dirty="0"/>
                        <a:t>Om een duidelijk beeld van de levenscyclus van de koe te krijgen, gaan jullie hierover een tijdlijn maken. </a:t>
                      </a:r>
                    </a:p>
                  </a:txBody>
                  <a:tcPr/>
                </a:tc>
                <a:extLst>
                  <a:ext uri="{0D108BD9-81ED-4DB2-BD59-A6C34878D82A}">
                    <a16:rowId xmlns:a16="http://schemas.microsoft.com/office/drawing/2014/main" val="635864882"/>
                  </a:ext>
                </a:extLst>
              </a:tr>
              <a:tr h="627001">
                <a:tc>
                  <a:txBody>
                    <a:bodyPr/>
                    <a:lstStyle/>
                    <a:p>
                      <a:r>
                        <a:rPr lang="nl-NL" dirty="0"/>
                        <a:t>Hoe? </a:t>
                      </a:r>
                    </a:p>
                  </a:txBody>
                  <a:tcPr/>
                </a:tc>
                <a:tc>
                  <a:txBody>
                    <a:bodyPr/>
                    <a:lstStyle/>
                    <a:p>
                      <a:r>
                        <a:rPr lang="nl-NL" dirty="0"/>
                        <a:t>Op A3 papier, begrippen in de tijdlijn verwerken, stiften/pennen beschikbaar. </a:t>
                      </a:r>
                    </a:p>
                  </a:txBody>
                  <a:tcPr/>
                </a:tc>
                <a:extLst>
                  <a:ext uri="{0D108BD9-81ED-4DB2-BD59-A6C34878D82A}">
                    <a16:rowId xmlns:a16="http://schemas.microsoft.com/office/drawing/2014/main" val="2926727830"/>
                  </a:ext>
                </a:extLst>
              </a:tr>
              <a:tr h="627001">
                <a:tc>
                  <a:txBody>
                    <a:bodyPr/>
                    <a:lstStyle/>
                    <a:p>
                      <a:r>
                        <a:rPr lang="nl-NL" dirty="0"/>
                        <a:t>Hulp?</a:t>
                      </a:r>
                    </a:p>
                  </a:txBody>
                  <a:tcPr/>
                </a:tc>
                <a:tc>
                  <a:txBody>
                    <a:bodyPr/>
                    <a:lstStyle/>
                    <a:p>
                      <a:r>
                        <a:rPr lang="nl-NL" dirty="0"/>
                        <a:t>Opdracht </a:t>
                      </a:r>
                      <a:r>
                        <a:rPr lang="nl-NL" dirty="0" err="1"/>
                        <a:t>powerpoint</a:t>
                      </a:r>
                      <a:r>
                        <a:rPr lang="nl-NL" dirty="0"/>
                        <a:t> (begrippenlijst + voorwaarden tijdlijn), internet, docenten. </a:t>
                      </a:r>
                    </a:p>
                  </a:txBody>
                  <a:tcPr/>
                </a:tc>
                <a:extLst>
                  <a:ext uri="{0D108BD9-81ED-4DB2-BD59-A6C34878D82A}">
                    <a16:rowId xmlns:a16="http://schemas.microsoft.com/office/drawing/2014/main" val="3479256647"/>
                  </a:ext>
                </a:extLst>
              </a:tr>
              <a:tr h="627001">
                <a:tc>
                  <a:txBody>
                    <a:bodyPr/>
                    <a:lstStyle/>
                    <a:p>
                      <a:r>
                        <a:rPr lang="nl-NL" dirty="0"/>
                        <a:t>Tijd? </a:t>
                      </a:r>
                    </a:p>
                  </a:txBody>
                  <a:tcPr/>
                </a:tc>
                <a:tc>
                  <a:txBody>
                    <a:bodyPr/>
                    <a:lstStyle/>
                    <a:p>
                      <a:r>
                        <a:rPr lang="nl-NL" dirty="0"/>
                        <a:t>45 minuten, daarna gezamenlijk bespreken. </a:t>
                      </a:r>
                    </a:p>
                  </a:txBody>
                  <a:tcPr/>
                </a:tc>
                <a:extLst>
                  <a:ext uri="{0D108BD9-81ED-4DB2-BD59-A6C34878D82A}">
                    <a16:rowId xmlns:a16="http://schemas.microsoft.com/office/drawing/2014/main" val="2425803278"/>
                  </a:ext>
                </a:extLst>
              </a:tr>
              <a:tr h="627001">
                <a:tc>
                  <a:txBody>
                    <a:bodyPr/>
                    <a:lstStyle/>
                    <a:p>
                      <a:r>
                        <a:rPr lang="nl-NL" dirty="0"/>
                        <a:t>Uitkomst?</a:t>
                      </a:r>
                    </a:p>
                  </a:txBody>
                  <a:tcPr/>
                </a:tc>
                <a:tc>
                  <a:txBody>
                    <a:bodyPr/>
                    <a:lstStyle/>
                    <a:p>
                      <a:r>
                        <a:rPr lang="nl-NL" dirty="0"/>
                        <a:t>Duidelijk beeld over de levenscyclus van de koe.</a:t>
                      </a:r>
                    </a:p>
                    <a:p>
                      <a:r>
                        <a:rPr lang="nl-NL" dirty="0"/>
                        <a:t>Stukje begrip over de veehouderij/veehouder aan de balie. </a:t>
                      </a:r>
                    </a:p>
                  </a:txBody>
                  <a:tcPr/>
                </a:tc>
                <a:extLst>
                  <a:ext uri="{0D108BD9-81ED-4DB2-BD59-A6C34878D82A}">
                    <a16:rowId xmlns:a16="http://schemas.microsoft.com/office/drawing/2014/main" val="1172595873"/>
                  </a:ext>
                </a:extLst>
              </a:tr>
              <a:tr h="627001">
                <a:tc>
                  <a:txBody>
                    <a:bodyPr/>
                    <a:lstStyle/>
                    <a:p>
                      <a:r>
                        <a:rPr lang="nl-NL" dirty="0"/>
                        <a:t>Klaar? </a:t>
                      </a:r>
                    </a:p>
                  </a:txBody>
                  <a:tcPr/>
                </a:tc>
                <a:tc>
                  <a:txBody>
                    <a:bodyPr/>
                    <a:lstStyle/>
                    <a:p>
                      <a:r>
                        <a:rPr lang="nl-NL" dirty="0"/>
                        <a:t>Verdiepen in levenscyclus ander productiedier (naar eigen keuze). </a:t>
                      </a:r>
                    </a:p>
                  </a:txBody>
                  <a:tcPr/>
                </a:tc>
                <a:extLst>
                  <a:ext uri="{0D108BD9-81ED-4DB2-BD59-A6C34878D82A}">
                    <a16:rowId xmlns:a16="http://schemas.microsoft.com/office/drawing/2014/main" val="361194639"/>
                  </a:ext>
                </a:extLst>
              </a:tr>
            </a:tbl>
          </a:graphicData>
        </a:graphic>
      </p:graphicFrame>
    </p:spTree>
    <p:extLst>
      <p:ext uri="{BB962C8B-B14F-4D97-AF65-F5344CB8AC3E}">
        <p14:creationId xmlns:p14="http://schemas.microsoft.com/office/powerpoint/2010/main" val="32776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6C4D8-A7CB-4932-93C7-84F83586FDB2}"/>
              </a:ext>
            </a:extLst>
          </p:cNvPr>
          <p:cNvSpPr>
            <a:spLocks noGrp="1"/>
          </p:cNvSpPr>
          <p:nvPr>
            <p:ph type="title"/>
          </p:nvPr>
        </p:nvSpPr>
        <p:spPr>
          <a:xfrm>
            <a:off x="1069848" y="143692"/>
            <a:ext cx="9634011" cy="917665"/>
          </a:xfrm>
        </p:spPr>
        <p:txBody>
          <a:bodyPr/>
          <a:lstStyle/>
          <a:p>
            <a:r>
              <a:rPr lang="nl-NL" dirty="0"/>
              <a:t>Tijdlijn</a:t>
            </a:r>
          </a:p>
        </p:txBody>
      </p:sp>
      <p:sp>
        <p:nvSpPr>
          <p:cNvPr id="3" name="Tijdelijke aanduiding voor inhoud 2">
            <a:extLst>
              <a:ext uri="{FF2B5EF4-FFF2-40B4-BE49-F238E27FC236}">
                <a16:creationId xmlns:a16="http://schemas.microsoft.com/office/drawing/2014/main" id="{02232DA3-80F3-4560-80D5-07A9C80944FB}"/>
              </a:ext>
            </a:extLst>
          </p:cNvPr>
          <p:cNvSpPr>
            <a:spLocks noGrp="1"/>
          </p:cNvSpPr>
          <p:nvPr>
            <p:ph sz="half" idx="1"/>
          </p:nvPr>
        </p:nvSpPr>
        <p:spPr>
          <a:xfrm>
            <a:off x="1069848" y="1061357"/>
            <a:ext cx="4684057" cy="5796643"/>
          </a:xfrm>
        </p:spPr>
        <p:txBody>
          <a:bodyPr>
            <a:normAutofit fontScale="47500" lnSpcReduction="20000"/>
          </a:bodyPr>
          <a:lstStyle/>
          <a:p>
            <a:pPr marL="0" indent="0">
              <a:buNone/>
            </a:pPr>
            <a:r>
              <a:rPr lang="nl-NL" sz="4000" u="sng" dirty="0"/>
              <a:t>Op de tijdlijn staat: </a:t>
            </a:r>
          </a:p>
          <a:p>
            <a:pPr>
              <a:buFontTx/>
              <a:buChar char="-"/>
            </a:pPr>
            <a:r>
              <a:rPr lang="nl-NL" sz="4000" dirty="0"/>
              <a:t>Tijdlijn van de geboorte tot afvoer. </a:t>
            </a:r>
          </a:p>
          <a:p>
            <a:pPr>
              <a:buFontTx/>
              <a:buChar char="-"/>
            </a:pPr>
            <a:r>
              <a:rPr lang="nl-NL" sz="4000" dirty="0"/>
              <a:t>Namen en gewichten bij de verschillende leeftijden. </a:t>
            </a:r>
          </a:p>
          <a:p>
            <a:pPr>
              <a:buFontTx/>
              <a:buChar char="-"/>
            </a:pPr>
            <a:r>
              <a:rPr lang="nl-NL" sz="4000" dirty="0"/>
              <a:t>Gebeurtenissen in haar leven. </a:t>
            </a:r>
          </a:p>
          <a:p>
            <a:pPr>
              <a:buFontTx/>
              <a:buChar char="-"/>
            </a:pPr>
            <a:r>
              <a:rPr lang="nl-NL" sz="4000" dirty="0"/>
              <a:t>Voeding </a:t>
            </a:r>
          </a:p>
          <a:p>
            <a:pPr marL="0" indent="0">
              <a:buNone/>
            </a:pPr>
            <a:endParaRPr lang="nl-NL" sz="4000" dirty="0"/>
          </a:p>
          <a:p>
            <a:pPr marL="0" indent="0">
              <a:buNone/>
            </a:pPr>
            <a:r>
              <a:rPr lang="nl-NL" sz="4000" u="sng" dirty="0"/>
              <a:t>Begrippen die in de tijdlijn verwerkt moeten worden: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NUKA</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Kalf (stierkalf/vaarskalf)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Melkperiode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Vaars</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Pink</a:t>
            </a:r>
          </a:p>
          <a:p>
            <a:pPr marL="0" indent="0">
              <a:buNone/>
            </a:pPr>
            <a:endParaRPr lang="nl-NL" dirty="0"/>
          </a:p>
        </p:txBody>
      </p:sp>
      <p:sp>
        <p:nvSpPr>
          <p:cNvPr id="4" name="Tijdelijke aanduiding voor inhoud 3">
            <a:extLst>
              <a:ext uri="{FF2B5EF4-FFF2-40B4-BE49-F238E27FC236}">
                <a16:creationId xmlns:a16="http://schemas.microsoft.com/office/drawing/2014/main" id="{2008AC53-F757-4248-87BF-679F57F9565E}"/>
              </a:ext>
            </a:extLst>
          </p:cNvPr>
          <p:cNvSpPr>
            <a:spLocks noGrp="1"/>
          </p:cNvSpPr>
          <p:nvPr>
            <p:ph sz="half" idx="2"/>
          </p:nvPr>
        </p:nvSpPr>
        <p:spPr>
          <a:xfrm>
            <a:off x="6019801" y="1469255"/>
            <a:ext cx="4684058" cy="5388746"/>
          </a:xfrm>
        </p:spPr>
        <p:txBody>
          <a:bodyPr>
            <a:normAutofit fontScale="47500" lnSpcReduction="20000"/>
          </a:bodyPr>
          <a:lstStyle/>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Eerste tochtigheid / tochtigheid.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Eerste inseminatie / inseminatie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Biest voeding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Afkalven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Lactatie</a:t>
            </a:r>
          </a:p>
          <a:p>
            <a:pPr marL="342900" lvl="0" indent="-342900">
              <a:lnSpc>
                <a:spcPct val="120000"/>
              </a:lnSpc>
              <a:buFont typeface="Arial" panose="020B0604020202020204" pitchFamily="34" charset="0"/>
              <a:buChar char="-"/>
            </a:pPr>
            <a:r>
              <a:rPr lang="nl-NL" sz="4000" dirty="0" err="1">
                <a:effectLst/>
                <a:ea typeface="Calibri" panose="020F0502020204030204" pitchFamily="34" charset="0"/>
                <a:cs typeface="Times New Roman" panose="02020603050405020304" pitchFamily="18" charset="0"/>
              </a:rPr>
              <a:t>Tussenkalftijd</a:t>
            </a:r>
            <a:r>
              <a:rPr lang="nl-NL" sz="4000" dirty="0">
                <a:effectLst/>
                <a:ea typeface="Calibri" panose="020F0502020204030204" pitchFamily="34" charset="0"/>
                <a:cs typeface="Times New Roman" panose="02020603050405020304" pitchFamily="18" charset="0"/>
              </a:rPr>
              <a:t>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Tweede </a:t>
            </a:r>
            <a:r>
              <a:rPr lang="nl-NL" sz="4000" dirty="0" err="1">
                <a:effectLst/>
                <a:ea typeface="Calibri" panose="020F0502020204030204" pitchFamily="34" charset="0"/>
                <a:cs typeface="Times New Roman" panose="02020603050405020304" pitchFamily="18" charset="0"/>
              </a:rPr>
              <a:t>kalfs</a:t>
            </a:r>
            <a:r>
              <a:rPr lang="nl-NL" sz="4000" dirty="0">
                <a:effectLst/>
                <a:ea typeface="Calibri" panose="020F0502020204030204" pitchFamily="34" charset="0"/>
                <a:cs typeface="Times New Roman" panose="02020603050405020304" pitchFamily="18" charset="0"/>
              </a:rPr>
              <a:t> koe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Droogstand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Droogzetten door veehouder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Geslachtsrijp </a:t>
            </a:r>
          </a:p>
          <a:p>
            <a:pPr marL="342900" lvl="0" indent="-342900">
              <a:lnSpc>
                <a:spcPct val="120000"/>
              </a:lnSpc>
              <a:buFont typeface="Arial" panose="020B0604020202020204" pitchFamily="34" charset="0"/>
              <a:buChar char="-"/>
            </a:pPr>
            <a:r>
              <a:rPr lang="nl-NL" sz="4000" dirty="0">
                <a:effectLst/>
                <a:ea typeface="Calibri" panose="020F0502020204030204" pitchFamily="34" charset="0"/>
                <a:cs typeface="Times New Roman" panose="02020603050405020304" pitchFamily="18" charset="0"/>
              </a:rPr>
              <a:t>Identificatie kalf </a:t>
            </a:r>
          </a:p>
          <a:p>
            <a:pPr marL="0" lvl="0" indent="0">
              <a:lnSpc>
                <a:spcPct val="120000"/>
              </a:lnSpc>
              <a:buNone/>
            </a:pPr>
            <a:endParaRPr lang="nl-NL" sz="4000" dirty="0">
              <a:ea typeface="Calibri" panose="020F0502020204030204" pitchFamily="34" charset="0"/>
              <a:cs typeface="Times New Roman" panose="02020603050405020304" pitchFamily="18" charset="0"/>
            </a:endParaRPr>
          </a:p>
          <a:p>
            <a:pPr marL="0" lvl="0" indent="0">
              <a:lnSpc>
                <a:spcPct val="120000"/>
              </a:lnSpc>
              <a:buNone/>
            </a:pPr>
            <a:r>
              <a:rPr lang="nl-NL" sz="4000" dirty="0">
                <a:effectLst/>
                <a:ea typeface="Calibri" panose="020F0502020204030204" pitchFamily="34" charset="0"/>
                <a:cs typeface="Times New Roman" panose="02020603050405020304" pitchFamily="18" charset="0"/>
              </a:rPr>
              <a:t> + eigen aanvullingen</a:t>
            </a:r>
          </a:p>
          <a:p>
            <a:pPr marL="0" indent="0">
              <a:buNone/>
            </a:pPr>
            <a:endParaRPr lang="nl-NL" b="1" dirty="0"/>
          </a:p>
          <a:p>
            <a:pPr marL="0" indent="0">
              <a:buNone/>
            </a:pPr>
            <a:endParaRPr lang="nl-NL" dirty="0"/>
          </a:p>
        </p:txBody>
      </p:sp>
    </p:spTree>
    <p:extLst>
      <p:ext uri="{BB962C8B-B14F-4D97-AF65-F5344CB8AC3E}">
        <p14:creationId xmlns:p14="http://schemas.microsoft.com/office/powerpoint/2010/main" val="370919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eboorte van een kalf | De avonturen van een boerenmeid">
            <a:extLst>
              <a:ext uri="{FF2B5EF4-FFF2-40B4-BE49-F238E27FC236}">
                <a16:creationId xmlns:a16="http://schemas.microsoft.com/office/drawing/2014/main" id="{99162350-0183-4316-9E32-B0067C587A0D}"/>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20309" r="28477"/>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B67CCE9-1138-43C9-81B3-C7320AC637B7}"/>
              </a:ext>
            </a:extLst>
          </p:cNvPr>
          <p:cNvSpPr>
            <a:spLocks noGrp="1"/>
          </p:cNvSpPr>
          <p:nvPr>
            <p:ph type="title"/>
          </p:nvPr>
        </p:nvSpPr>
        <p:spPr>
          <a:xfrm>
            <a:off x="591674" y="1395699"/>
            <a:ext cx="4223965" cy="4111831"/>
          </a:xfrm>
        </p:spPr>
        <p:txBody>
          <a:bodyPr>
            <a:normAutofit/>
          </a:bodyPr>
          <a:lstStyle/>
          <a:p>
            <a:pPr algn="ctr"/>
            <a:r>
              <a:rPr lang="nl-NL" dirty="0">
                <a:solidFill>
                  <a:srgbClr val="FFFFFF"/>
                </a:solidFill>
              </a:rPr>
              <a:t>Geboorte van een kalf</a:t>
            </a:r>
          </a:p>
        </p:txBody>
      </p:sp>
      <p:sp>
        <p:nvSpPr>
          <p:cNvPr id="3" name="Tijdelijke aanduiding voor inhoud 2">
            <a:extLst>
              <a:ext uri="{FF2B5EF4-FFF2-40B4-BE49-F238E27FC236}">
                <a16:creationId xmlns:a16="http://schemas.microsoft.com/office/drawing/2014/main" id="{D185F174-1757-4863-9C0E-76F1FEEC37C6}"/>
              </a:ext>
            </a:extLst>
          </p:cNvPr>
          <p:cNvSpPr>
            <a:spLocks noGrp="1"/>
          </p:cNvSpPr>
          <p:nvPr>
            <p:ph idx="1"/>
          </p:nvPr>
        </p:nvSpPr>
        <p:spPr>
          <a:xfrm>
            <a:off x="6096000" y="571500"/>
            <a:ext cx="5219700" cy="5878286"/>
          </a:xfrm>
        </p:spPr>
        <p:txBody>
          <a:bodyPr>
            <a:normAutofit/>
          </a:bodyPr>
          <a:lstStyle/>
          <a:p>
            <a:pPr marL="0" indent="0">
              <a:lnSpc>
                <a:spcPct val="140000"/>
              </a:lnSpc>
              <a:buNone/>
            </a:pPr>
            <a:r>
              <a:rPr lang="nl-NL" dirty="0"/>
              <a:t>Na 9 maanden dracht, geboorte kalf. </a:t>
            </a:r>
          </a:p>
          <a:p>
            <a:pPr marL="0" indent="0">
              <a:lnSpc>
                <a:spcPct val="140000"/>
              </a:lnSpc>
              <a:buNone/>
            </a:pPr>
            <a:endParaRPr lang="nl-NL" dirty="0"/>
          </a:p>
          <a:p>
            <a:pPr marL="0" indent="0">
              <a:lnSpc>
                <a:spcPct val="140000"/>
              </a:lnSpc>
              <a:buNone/>
            </a:pPr>
            <a:r>
              <a:rPr lang="nl-NL" dirty="0"/>
              <a:t>Lichaamsgewicht: </a:t>
            </a:r>
          </a:p>
          <a:p>
            <a:pPr>
              <a:lnSpc>
                <a:spcPct val="140000"/>
              </a:lnSpc>
            </a:pPr>
            <a:r>
              <a:rPr lang="nl-NL" dirty="0"/>
              <a:t>Pasgeboren kalf: 40-45 kg. </a:t>
            </a:r>
          </a:p>
          <a:p>
            <a:pPr>
              <a:lnSpc>
                <a:spcPct val="140000"/>
              </a:lnSpc>
            </a:pPr>
            <a:r>
              <a:rPr lang="nl-NL" dirty="0"/>
              <a:t>Invloedsfactoren hierbij? </a:t>
            </a:r>
          </a:p>
          <a:p>
            <a:pPr marL="0" indent="0">
              <a:lnSpc>
                <a:spcPct val="140000"/>
              </a:lnSpc>
              <a:buNone/>
            </a:pPr>
            <a:endParaRPr lang="nl-NL" dirty="0"/>
          </a:p>
          <a:p>
            <a:pPr marL="0" indent="0">
              <a:lnSpc>
                <a:spcPct val="140000"/>
              </a:lnSpc>
              <a:buNone/>
            </a:pPr>
            <a:r>
              <a:rPr lang="nl-NL" dirty="0"/>
              <a:t>Huisvesting:</a:t>
            </a:r>
          </a:p>
          <a:p>
            <a:pPr>
              <a:lnSpc>
                <a:spcPct val="140000"/>
              </a:lnSpc>
            </a:pPr>
            <a:r>
              <a:rPr lang="nl-NL" dirty="0"/>
              <a:t>Eerste 14 dagen in </a:t>
            </a:r>
            <a:r>
              <a:rPr lang="nl-NL" dirty="0" err="1"/>
              <a:t>eenlingbox</a:t>
            </a:r>
            <a:r>
              <a:rPr lang="nl-NL" dirty="0"/>
              <a:t>/iglo, daarna groepshuisvesting (op stro). </a:t>
            </a:r>
          </a:p>
        </p:txBody>
      </p:sp>
    </p:spTree>
    <p:extLst>
      <p:ext uri="{BB962C8B-B14F-4D97-AF65-F5344CB8AC3E}">
        <p14:creationId xmlns:p14="http://schemas.microsoft.com/office/powerpoint/2010/main" val="42745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eboorte van een kalf | De avonturen van een boerenmeid">
            <a:extLst>
              <a:ext uri="{FF2B5EF4-FFF2-40B4-BE49-F238E27FC236}">
                <a16:creationId xmlns:a16="http://schemas.microsoft.com/office/drawing/2014/main" id="{99162350-0183-4316-9E32-B0067C587A0D}"/>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20309" r="28477"/>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B67CCE9-1138-43C9-81B3-C7320AC637B7}"/>
              </a:ext>
            </a:extLst>
          </p:cNvPr>
          <p:cNvSpPr>
            <a:spLocks noGrp="1"/>
          </p:cNvSpPr>
          <p:nvPr>
            <p:ph type="title"/>
          </p:nvPr>
        </p:nvSpPr>
        <p:spPr>
          <a:xfrm>
            <a:off x="591674" y="1395699"/>
            <a:ext cx="4223965" cy="4111831"/>
          </a:xfrm>
        </p:spPr>
        <p:txBody>
          <a:bodyPr>
            <a:normAutofit/>
          </a:bodyPr>
          <a:lstStyle/>
          <a:p>
            <a:pPr algn="ctr"/>
            <a:r>
              <a:rPr lang="nl-NL">
                <a:solidFill>
                  <a:srgbClr val="FFFFFF"/>
                </a:solidFill>
              </a:rPr>
              <a:t>Geboorte van een kalf</a:t>
            </a:r>
          </a:p>
        </p:txBody>
      </p:sp>
      <p:sp>
        <p:nvSpPr>
          <p:cNvPr id="3" name="Tijdelijke aanduiding voor inhoud 2">
            <a:extLst>
              <a:ext uri="{FF2B5EF4-FFF2-40B4-BE49-F238E27FC236}">
                <a16:creationId xmlns:a16="http://schemas.microsoft.com/office/drawing/2014/main" id="{D185F174-1757-4863-9C0E-76F1FEEC37C6}"/>
              </a:ext>
            </a:extLst>
          </p:cNvPr>
          <p:cNvSpPr>
            <a:spLocks noGrp="1"/>
          </p:cNvSpPr>
          <p:nvPr>
            <p:ph idx="1"/>
          </p:nvPr>
        </p:nvSpPr>
        <p:spPr>
          <a:xfrm>
            <a:off x="6096000" y="571500"/>
            <a:ext cx="5219700" cy="5878286"/>
          </a:xfrm>
        </p:spPr>
        <p:txBody>
          <a:bodyPr>
            <a:normAutofit fontScale="85000" lnSpcReduction="10000"/>
          </a:bodyPr>
          <a:lstStyle/>
          <a:p>
            <a:pPr marL="0" indent="0">
              <a:lnSpc>
                <a:spcPct val="140000"/>
              </a:lnSpc>
              <a:buNone/>
            </a:pPr>
            <a:r>
              <a:rPr lang="nl-NL" dirty="0"/>
              <a:t>Voeding:</a:t>
            </a:r>
          </a:p>
          <a:p>
            <a:pPr>
              <a:lnSpc>
                <a:spcPct val="140000"/>
              </a:lnSpc>
            </a:pPr>
            <a:r>
              <a:rPr lang="nl-NL" dirty="0"/>
              <a:t>Eerste drie dagen: biest </a:t>
            </a:r>
          </a:p>
          <a:p>
            <a:pPr>
              <a:lnSpc>
                <a:spcPct val="140000"/>
              </a:lnSpc>
            </a:pPr>
            <a:r>
              <a:rPr lang="nl-NL" dirty="0"/>
              <a:t>3 dagen – 12 weken: melk (+ aanvullend voer, bijv. hooi/brok/muesli) .</a:t>
            </a:r>
          </a:p>
          <a:p>
            <a:pPr>
              <a:lnSpc>
                <a:spcPct val="140000"/>
              </a:lnSpc>
            </a:pPr>
            <a:r>
              <a:rPr lang="nl-NL" dirty="0"/>
              <a:t>Na 12 weken: gespeend van melk, volledig rantsoen uit ruwvoer en krachtvoer. </a:t>
            </a:r>
          </a:p>
          <a:p>
            <a:pPr marL="0" indent="0">
              <a:lnSpc>
                <a:spcPct val="140000"/>
              </a:lnSpc>
              <a:buNone/>
            </a:pPr>
            <a:endParaRPr lang="nl-NL" dirty="0"/>
          </a:p>
          <a:p>
            <a:pPr marL="0" indent="0">
              <a:lnSpc>
                <a:spcPct val="140000"/>
              </a:lnSpc>
              <a:buNone/>
            </a:pPr>
            <a:r>
              <a:rPr lang="nl-NL" dirty="0"/>
              <a:t>Eerste 14 dagen: nuka (nuchter kalf) </a:t>
            </a:r>
          </a:p>
          <a:p>
            <a:pPr marL="0" indent="0">
              <a:lnSpc>
                <a:spcPct val="140000"/>
              </a:lnSpc>
              <a:buNone/>
            </a:pPr>
            <a:endParaRPr lang="nl-NL" dirty="0"/>
          </a:p>
          <a:p>
            <a:pPr marL="0" indent="0">
              <a:lnSpc>
                <a:spcPct val="140000"/>
              </a:lnSpc>
              <a:buNone/>
            </a:pPr>
            <a:r>
              <a:rPr lang="nl-NL" dirty="0"/>
              <a:t>Gebeurtenissen:</a:t>
            </a:r>
          </a:p>
          <a:p>
            <a:pPr>
              <a:lnSpc>
                <a:spcPct val="140000"/>
              </a:lnSpc>
            </a:pPr>
            <a:r>
              <a:rPr lang="nl-NL" dirty="0"/>
              <a:t>Identificatie &amp; Registratie </a:t>
            </a:r>
          </a:p>
          <a:p>
            <a:pPr>
              <a:lnSpc>
                <a:spcPct val="140000"/>
              </a:lnSpc>
            </a:pPr>
            <a:r>
              <a:rPr lang="nl-NL" dirty="0"/>
              <a:t>Oormerk (&lt; 3 dagen) </a:t>
            </a:r>
          </a:p>
        </p:txBody>
      </p:sp>
    </p:spTree>
    <p:extLst>
      <p:ext uri="{BB962C8B-B14F-4D97-AF65-F5344CB8AC3E}">
        <p14:creationId xmlns:p14="http://schemas.microsoft.com/office/powerpoint/2010/main" val="315946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E0738-00D4-48E9-BEE6-A066B8D1D013}"/>
              </a:ext>
            </a:extLst>
          </p:cNvPr>
          <p:cNvSpPr>
            <a:spLocks noGrp="1"/>
          </p:cNvSpPr>
          <p:nvPr>
            <p:ph type="title"/>
          </p:nvPr>
        </p:nvSpPr>
        <p:spPr>
          <a:xfrm>
            <a:off x="1073810" y="696226"/>
            <a:ext cx="8675712" cy="981892"/>
          </a:xfrm>
        </p:spPr>
        <p:txBody>
          <a:bodyPr>
            <a:normAutofit/>
          </a:bodyPr>
          <a:lstStyle/>
          <a:p>
            <a:r>
              <a:rPr lang="nl-NL" dirty="0"/>
              <a:t>Jongvee periode </a:t>
            </a:r>
          </a:p>
        </p:txBody>
      </p:sp>
      <p:sp>
        <p:nvSpPr>
          <p:cNvPr id="3" name="Tijdelijke aanduiding voor inhoud 2">
            <a:extLst>
              <a:ext uri="{FF2B5EF4-FFF2-40B4-BE49-F238E27FC236}">
                <a16:creationId xmlns:a16="http://schemas.microsoft.com/office/drawing/2014/main" id="{FBA866F3-0089-4F18-9339-00DCF74E1DFD}"/>
              </a:ext>
            </a:extLst>
          </p:cNvPr>
          <p:cNvSpPr>
            <a:spLocks noGrp="1"/>
          </p:cNvSpPr>
          <p:nvPr>
            <p:ph idx="1"/>
          </p:nvPr>
        </p:nvSpPr>
        <p:spPr>
          <a:xfrm>
            <a:off x="359229" y="1964302"/>
            <a:ext cx="5736771" cy="4023399"/>
          </a:xfrm>
        </p:spPr>
        <p:txBody>
          <a:bodyPr>
            <a:normAutofit/>
          </a:bodyPr>
          <a:lstStyle/>
          <a:p>
            <a:pPr marL="0" indent="0">
              <a:lnSpc>
                <a:spcPct val="140000"/>
              </a:lnSpc>
              <a:buNone/>
            </a:pPr>
            <a:r>
              <a:rPr lang="nl-NL" sz="1600" dirty="0"/>
              <a:t>Jongvee:</a:t>
            </a:r>
          </a:p>
          <a:p>
            <a:pPr>
              <a:lnSpc>
                <a:spcPct val="140000"/>
              </a:lnSpc>
            </a:pPr>
            <a:r>
              <a:rPr lang="nl-NL" sz="1600" dirty="0"/>
              <a:t>Kalf: &lt; 1 jaar. </a:t>
            </a:r>
          </a:p>
          <a:p>
            <a:pPr>
              <a:lnSpc>
                <a:spcPct val="140000"/>
              </a:lnSpc>
            </a:pPr>
            <a:r>
              <a:rPr lang="nl-NL" sz="1600" dirty="0"/>
              <a:t>Pink: &gt; 1 jaar tot afkalven. </a:t>
            </a:r>
          </a:p>
          <a:p>
            <a:pPr marL="0" indent="0">
              <a:lnSpc>
                <a:spcPct val="140000"/>
              </a:lnSpc>
              <a:buNone/>
            </a:pPr>
            <a:endParaRPr lang="nl-NL" sz="1600" dirty="0"/>
          </a:p>
          <a:p>
            <a:pPr marL="0" indent="0">
              <a:lnSpc>
                <a:spcPct val="140000"/>
              </a:lnSpc>
              <a:buNone/>
            </a:pPr>
            <a:r>
              <a:rPr lang="nl-NL" sz="1600" dirty="0"/>
              <a:t>Lichaamsgewicht pink (1 jaar): 300 kilogram. </a:t>
            </a:r>
          </a:p>
          <a:p>
            <a:pPr marL="0" indent="0">
              <a:lnSpc>
                <a:spcPct val="140000"/>
              </a:lnSpc>
              <a:buNone/>
            </a:pPr>
            <a:endParaRPr lang="nl-NL" sz="1600" dirty="0"/>
          </a:p>
          <a:p>
            <a:pPr marL="0" indent="0">
              <a:lnSpc>
                <a:spcPct val="140000"/>
              </a:lnSpc>
              <a:buNone/>
            </a:pPr>
            <a:r>
              <a:rPr lang="nl-NL" sz="1600" dirty="0"/>
              <a:t>Huisvesting:</a:t>
            </a:r>
          </a:p>
          <a:p>
            <a:pPr>
              <a:lnSpc>
                <a:spcPct val="140000"/>
              </a:lnSpc>
            </a:pPr>
            <a:r>
              <a:rPr lang="nl-NL" sz="1600" dirty="0"/>
              <a:t>Kalveren: </a:t>
            </a:r>
            <a:r>
              <a:rPr lang="nl-NL" sz="1600" dirty="0" err="1"/>
              <a:t>eenlingbox</a:t>
            </a:r>
            <a:r>
              <a:rPr lang="nl-NL" sz="1600" dirty="0"/>
              <a:t> </a:t>
            </a:r>
            <a:r>
              <a:rPr lang="nl-NL" sz="1600" dirty="0">
                <a:sym typeface="Wingdings" panose="05000000000000000000" pitchFamily="2" charset="2"/>
              </a:rPr>
              <a:t> groepshuisvesting (op stro)  groepshuisvesting (op roosters).  </a:t>
            </a:r>
            <a:endParaRPr lang="nl-NL" sz="1600" dirty="0"/>
          </a:p>
        </p:txBody>
      </p:sp>
      <p:pic>
        <p:nvPicPr>
          <p:cNvPr id="1028" name="Picture 4" descr="Huisvesting kalveren bepalend voor gezondheid en groei">
            <a:extLst>
              <a:ext uri="{FF2B5EF4-FFF2-40B4-BE49-F238E27FC236}">
                <a16:creationId xmlns:a16="http://schemas.microsoft.com/office/drawing/2014/main" id="{EE6828DD-2242-4F99-84EF-2CB8C45AF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20" r="25805"/>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1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943BD-4F62-4A86-B299-DDDFA1B5E8B5}"/>
              </a:ext>
            </a:extLst>
          </p:cNvPr>
          <p:cNvSpPr>
            <a:spLocks noGrp="1"/>
          </p:cNvSpPr>
          <p:nvPr>
            <p:ph type="title"/>
          </p:nvPr>
        </p:nvSpPr>
        <p:spPr/>
        <p:txBody>
          <a:bodyPr/>
          <a:lstStyle/>
          <a:p>
            <a:r>
              <a:rPr lang="nl-NL" dirty="0"/>
              <a:t>Jongvee periode</a:t>
            </a:r>
          </a:p>
        </p:txBody>
      </p:sp>
      <p:sp>
        <p:nvSpPr>
          <p:cNvPr id="3" name="Tijdelijke aanduiding voor inhoud 2">
            <a:extLst>
              <a:ext uri="{FF2B5EF4-FFF2-40B4-BE49-F238E27FC236}">
                <a16:creationId xmlns:a16="http://schemas.microsoft.com/office/drawing/2014/main" id="{69094998-BF00-48F1-8CEE-55BAD645E1D3}"/>
              </a:ext>
            </a:extLst>
          </p:cNvPr>
          <p:cNvSpPr>
            <a:spLocks noGrp="1"/>
          </p:cNvSpPr>
          <p:nvPr>
            <p:ph idx="1"/>
          </p:nvPr>
        </p:nvSpPr>
        <p:spPr/>
        <p:txBody>
          <a:bodyPr>
            <a:normAutofit/>
          </a:bodyPr>
          <a:lstStyle/>
          <a:p>
            <a:pPr marL="0" indent="0">
              <a:buNone/>
            </a:pPr>
            <a:r>
              <a:rPr lang="nl-NL" dirty="0"/>
              <a:t>Periode 12 weken tot 12 maand. </a:t>
            </a:r>
          </a:p>
          <a:p>
            <a:pPr marL="0" indent="0">
              <a:buNone/>
            </a:pPr>
            <a:r>
              <a:rPr lang="nl-NL" dirty="0"/>
              <a:t>Voeding: </a:t>
            </a:r>
          </a:p>
          <a:p>
            <a:r>
              <a:rPr lang="nl-NL" dirty="0"/>
              <a:t>Ruw- en krachtvoer </a:t>
            </a:r>
          </a:p>
          <a:p>
            <a:pPr marL="0" indent="0">
              <a:buNone/>
            </a:pPr>
            <a:endParaRPr lang="nl-NL" dirty="0"/>
          </a:p>
          <a:p>
            <a:pPr marL="0" indent="0">
              <a:buNone/>
            </a:pPr>
            <a:r>
              <a:rPr lang="nl-NL" dirty="0"/>
              <a:t>Gebeurtenissen: </a:t>
            </a:r>
          </a:p>
          <a:p>
            <a:r>
              <a:rPr lang="nl-NL" dirty="0"/>
              <a:t>Rustige periode (vanaf 12 weken tot ong. 10-13 maand)</a:t>
            </a:r>
          </a:p>
          <a:p>
            <a:r>
              <a:rPr lang="nl-NL" dirty="0"/>
              <a:t>Eerste tochtigheid</a:t>
            </a:r>
          </a:p>
          <a:p>
            <a:r>
              <a:rPr lang="nl-NL" dirty="0"/>
              <a:t>Cyclus: 21 dagen</a:t>
            </a:r>
          </a:p>
          <a:p>
            <a:endParaRPr lang="nl-NL" dirty="0"/>
          </a:p>
        </p:txBody>
      </p:sp>
    </p:spTree>
    <p:extLst>
      <p:ext uri="{BB962C8B-B14F-4D97-AF65-F5344CB8AC3E}">
        <p14:creationId xmlns:p14="http://schemas.microsoft.com/office/powerpoint/2010/main" val="7513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4BB0A-EBE5-4B96-9B45-23A8E39E4BB2}"/>
              </a:ext>
            </a:extLst>
          </p:cNvPr>
          <p:cNvSpPr>
            <a:spLocks noGrp="1"/>
          </p:cNvSpPr>
          <p:nvPr>
            <p:ph type="title"/>
          </p:nvPr>
        </p:nvSpPr>
        <p:spPr>
          <a:xfrm>
            <a:off x="1073810" y="696226"/>
            <a:ext cx="8675712" cy="981892"/>
          </a:xfrm>
        </p:spPr>
        <p:txBody>
          <a:bodyPr>
            <a:normAutofit/>
          </a:bodyPr>
          <a:lstStyle/>
          <a:p>
            <a:r>
              <a:rPr lang="nl-NL" dirty="0"/>
              <a:t>Jongvee periode</a:t>
            </a:r>
          </a:p>
        </p:txBody>
      </p:sp>
      <p:sp>
        <p:nvSpPr>
          <p:cNvPr id="3" name="Tijdelijke aanduiding voor inhoud 2">
            <a:extLst>
              <a:ext uri="{FF2B5EF4-FFF2-40B4-BE49-F238E27FC236}">
                <a16:creationId xmlns:a16="http://schemas.microsoft.com/office/drawing/2014/main" id="{B4CC8D49-7239-49F9-9554-2DE53C090630}"/>
              </a:ext>
            </a:extLst>
          </p:cNvPr>
          <p:cNvSpPr>
            <a:spLocks noGrp="1"/>
          </p:cNvSpPr>
          <p:nvPr>
            <p:ph idx="1"/>
          </p:nvPr>
        </p:nvSpPr>
        <p:spPr>
          <a:xfrm>
            <a:off x="1086357" y="2342775"/>
            <a:ext cx="5009643" cy="3197413"/>
          </a:xfrm>
        </p:spPr>
        <p:txBody>
          <a:bodyPr>
            <a:normAutofit/>
          </a:bodyPr>
          <a:lstStyle/>
          <a:p>
            <a:pPr marL="0" indent="0">
              <a:buNone/>
            </a:pPr>
            <a:r>
              <a:rPr lang="nl-NL" dirty="0"/>
              <a:t>Inseminatie: </a:t>
            </a:r>
          </a:p>
          <a:p>
            <a:r>
              <a:rPr lang="nl-NL" dirty="0"/>
              <a:t>14-15 maanden leeftijd.</a:t>
            </a:r>
          </a:p>
          <a:p>
            <a:r>
              <a:rPr lang="nl-NL" dirty="0"/>
              <a:t>Veehouder zelf, KI organisatie of dekstier. </a:t>
            </a:r>
          </a:p>
          <a:p>
            <a:endParaRPr lang="nl-NL" dirty="0"/>
          </a:p>
          <a:p>
            <a:pPr marL="0" indent="0">
              <a:buNone/>
            </a:pPr>
            <a:r>
              <a:rPr lang="nl-NL" dirty="0"/>
              <a:t>Kengetal insemineren:</a:t>
            </a:r>
          </a:p>
          <a:p>
            <a:r>
              <a:rPr lang="nl-NL" dirty="0"/>
              <a:t>Inseminatiegetal</a:t>
            </a:r>
          </a:p>
        </p:txBody>
      </p:sp>
      <p:pic>
        <p:nvPicPr>
          <p:cNvPr id="5" name="Afbeelding 4" descr="Afbeelding met persoon, zoogdier, runderachtigen&#10;&#10;Automatisch gegenereerde beschrijving">
            <a:extLst>
              <a:ext uri="{FF2B5EF4-FFF2-40B4-BE49-F238E27FC236}">
                <a16:creationId xmlns:a16="http://schemas.microsoft.com/office/drawing/2014/main" id="{51AE9963-BA16-4E5A-B3F2-239726032D91}"/>
              </a:ext>
            </a:extLst>
          </p:cNvPr>
          <p:cNvPicPr>
            <a:picLocks noChangeAspect="1"/>
          </p:cNvPicPr>
          <p:nvPr/>
        </p:nvPicPr>
        <p:blipFill rotWithShape="1">
          <a:blip r:embed="rId2"/>
          <a:srcRect l="16595" r="17725" b="-1"/>
          <a:stretch/>
        </p:blipFill>
        <p:spPr>
          <a:xfrm>
            <a:off x="6586071" y="1879643"/>
            <a:ext cx="5613519" cy="4109986"/>
          </a:xfrm>
          <a:prstGeom prst="rect">
            <a:avLst/>
          </a:prstGeom>
        </p:spPr>
      </p:pic>
    </p:spTree>
    <p:extLst>
      <p:ext uri="{BB962C8B-B14F-4D97-AF65-F5344CB8AC3E}">
        <p14:creationId xmlns:p14="http://schemas.microsoft.com/office/powerpoint/2010/main" val="150201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7FE7F-2FD7-4B12-825F-48C2790856CB}"/>
              </a:ext>
            </a:extLst>
          </p:cNvPr>
          <p:cNvSpPr>
            <a:spLocks noGrp="1"/>
          </p:cNvSpPr>
          <p:nvPr>
            <p:ph type="title"/>
          </p:nvPr>
        </p:nvSpPr>
        <p:spPr/>
        <p:txBody>
          <a:bodyPr/>
          <a:lstStyle/>
          <a:p>
            <a:r>
              <a:rPr lang="nl-NL" dirty="0"/>
              <a:t>Jongvee periode</a:t>
            </a:r>
          </a:p>
        </p:txBody>
      </p:sp>
      <p:sp>
        <p:nvSpPr>
          <p:cNvPr id="3" name="Tijdelijke aanduiding voor inhoud 2">
            <a:extLst>
              <a:ext uri="{FF2B5EF4-FFF2-40B4-BE49-F238E27FC236}">
                <a16:creationId xmlns:a16="http://schemas.microsoft.com/office/drawing/2014/main" id="{1101F590-4DF9-48D4-9854-691B4EA040A9}"/>
              </a:ext>
            </a:extLst>
          </p:cNvPr>
          <p:cNvSpPr>
            <a:spLocks noGrp="1"/>
          </p:cNvSpPr>
          <p:nvPr>
            <p:ph idx="1"/>
          </p:nvPr>
        </p:nvSpPr>
        <p:spPr>
          <a:xfrm>
            <a:off x="1069848" y="1576734"/>
            <a:ext cx="9634011" cy="4983480"/>
          </a:xfrm>
        </p:spPr>
        <p:txBody>
          <a:bodyPr>
            <a:normAutofit/>
          </a:bodyPr>
          <a:lstStyle/>
          <a:p>
            <a:pPr marL="0" indent="0">
              <a:buNone/>
            </a:pPr>
            <a:r>
              <a:rPr lang="nl-NL" dirty="0"/>
              <a:t>Drachtcontrole:</a:t>
            </a:r>
          </a:p>
          <a:p>
            <a:r>
              <a:rPr lang="nl-NL" dirty="0"/>
              <a:t>Door dierenarts of KI service. </a:t>
            </a:r>
          </a:p>
          <a:p>
            <a:pPr marL="0" indent="0">
              <a:buNone/>
            </a:pPr>
            <a:endParaRPr lang="nl-NL" dirty="0"/>
          </a:p>
          <a:p>
            <a:pPr marL="0" indent="0">
              <a:buNone/>
            </a:pPr>
            <a:r>
              <a:rPr lang="nl-NL" dirty="0"/>
              <a:t>ALVA: afkalfleeftijd vaarzen</a:t>
            </a:r>
          </a:p>
          <a:p>
            <a:endParaRPr lang="nl-NL" dirty="0"/>
          </a:p>
          <a:p>
            <a:pPr marL="0" indent="0">
              <a:buNone/>
            </a:pPr>
            <a:r>
              <a:rPr lang="nl-NL" dirty="0"/>
              <a:t>Gebeurtenissen:</a:t>
            </a:r>
          </a:p>
          <a:p>
            <a:r>
              <a:rPr lang="nl-NL" dirty="0"/>
              <a:t>Aantal weken voor afkalven </a:t>
            </a:r>
            <a:r>
              <a:rPr lang="nl-NL" dirty="0">
                <a:sym typeface="Wingdings" panose="05000000000000000000" pitchFamily="2" charset="2"/>
              </a:rPr>
              <a:t> melkkoeien. </a:t>
            </a:r>
          </a:p>
          <a:p>
            <a:r>
              <a:rPr lang="nl-NL" dirty="0">
                <a:sym typeface="Wingdings" panose="05000000000000000000" pitchFamily="2" charset="2"/>
              </a:rPr>
              <a:t>Uierontwikkeling</a:t>
            </a:r>
            <a:endParaRPr lang="nl-NL" dirty="0"/>
          </a:p>
          <a:p>
            <a:endParaRPr lang="nl-NL" dirty="0"/>
          </a:p>
        </p:txBody>
      </p:sp>
      <p:pic>
        <p:nvPicPr>
          <p:cNvPr id="2050" name="Picture 2" descr="Drachtcontrole – Freyr">
            <a:extLst>
              <a:ext uri="{FF2B5EF4-FFF2-40B4-BE49-F238E27FC236}">
                <a16:creationId xmlns:a16="http://schemas.microsoft.com/office/drawing/2014/main" id="{359C5BC2-C4C6-4D68-A5CE-3D1B8CC16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1828483"/>
            <a:ext cx="3045759" cy="228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256</TotalTime>
  <Words>989</Words>
  <Application>Microsoft Office PowerPoint</Application>
  <PresentationFormat>Breedbeeld</PresentationFormat>
  <Paragraphs>210</Paragraphs>
  <Slides>19</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Century Gothic</vt:lpstr>
      <vt:lpstr>Wingdings 3</vt:lpstr>
      <vt:lpstr>Ion</vt:lpstr>
      <vt:lpstr>Opdracht: Levenscyclus koe</vt:lpstr>
      <vt:lpstr>Opdracht; levenscyclus koe</vt:lpstr>
      <vt:lpstr>Tijdlijn</vt:lpstr>
      <vt:lpstr>Geboorte van een kalf</vt:lpstr>
      <vt:lpstr>Geboorte van een kalf</vt:lpstr>
      <vt:lpstr>Jongvee periode </vt:lpstr>
      <vt:lpstr>Jongvee periode</vt:lpstr>
      <vt:lpstr>Jongvee periode</vt:lpstr>
      <vt:lpstr>Jongvee periode</vt:lpstr>
      <vt:lpstr>Afkalven pink </vt:lpstr>
      <vt:lpstr>Afkalven pink</vt:lpstr>
      <vt:lpstr>Eerste lactatie </vt:lpstr>
      <vt:lpstr>Eerste lactatie </vt:lpstr>
      <vt:lpstr>Levenscyclus in grote lijnen </vt:lpstr>
      <vt:lpstr>Eerste lactatie</vt:lpstr>
      <vt:lpstr>Droogstand</vt:lpstr>
      <vt:lpstr>Droogstand</vt:lpstr>
      <vt:lpstr>Tweede lactatie </vt:lpstr>
      <vt:lpstr>Levenscyclus in grote lijnen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Opdracht: Levenscyclus koe</dc:title>
  <dc:creator>Stroeve, Marjory</dc:creator>
  <cp:lastModifiedBy>Henrike Bosman - Bannink</cp:lastModifiedBy>
  <cp:revision>6</cp:revision>
  <dcterms:created xsi:type="dcterms:W3CDTF">2021-11-28T15:20:52Z</dcterms:created>
  <dcterms:modified xsi:type="dcterms:W3CDTF">2022-12-19T12:35:17Z</dcterms:modified>
</cp:coreProperties>
</file>